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Tomšić" userId="b45dbf08-5fe8-45db-86c9-9148c4704691" providerId="ADAL" clId="{4C8A57FC-423C-41CE-A939-11E18F8D744B}"/>
    <pc:docChg chg="undo custSel modSld">
      <pc:chgData name="Petra Tomšić" userId="b45dbf08-5fe8-45db-86c9-9148c4704691" providerId="ADAL" clId="{4C8A57FC-423C-41CE-A939-11E18F8D744B}" dt="2024-02-12T10:41:21.890" v="348" actId="1036"/>
      <pc:docMkLst>
        <pc:docMk/>
      </pc:docMkLst>
      <pc:sldChg chg="addSp delSp modSp">
        <pc:chgData name="Petra Tomšić" userId="b45dbf08-5fe8-45db-86c9-9148c4704691" providerId="ADAL" clId="{4C8A57FC-423C-41CE-A939-11E18F8D744B}" dt="2024-02-12T10:41:21.890" v="348" actId="1036"/>
        <pc:sldMkLst>
          <pc:docMk/>
          <pc:sldMk cId="901956517" sldId="256"/>
        </pc:sldMkLst>
        <pc:spChg chg="mod">
          <ac:chgData name="Petra Tomšić" userId="b45dbf08-5fe8-45db-86c9-9148c4704691" providerId="ADAL" clId="{4C8A57FC-423C-41CE-A939-11E18F8D744B}" dt="2024-02-12T10:40:48.918" v="339" actId="1076"/>
          <ac:spMkLst>
            <pc:docMk/>
            <pc:sldMk cId="901956517" sldId="256"/>
            <ac:spMk id="2" creationId="{6198C31F-41FF-41A2-8990-260BBA0D2783}"/>
          </ac:spMkLst>
        </pc:spChg>
        <pc:spChg chg="mod">
          <ac:chgData name="Petra Tomšić" userId="b45dbf08-5fe8-45db-86c9-9148c4704691" providerId="ADAL" clId="{4C8A57FC-423C-41CE-A939-11E18F8D744B}" dt="2024-02-12T10:41:18.145" v="347" actId="114"/>
          <ac:spMkLst>
            <pc:docMk/>
            <pc:sldMk cId="901956517" sldId="256"/>
            <ac:spMk id="3" creationId="{7E0EA0B7-CD19-4A43-B12A-A2AD2865F39C}"/>
          </ac:spMkLst>
        </pc:spChg>
        <pc:spChg chg="mod">
          <ac:chgData name="Petra Tomšić" userId="b45dbf08-5fe8-45db-86c9-9148c4704691" providerId="ADAL" clId="{4C8A57FC-423C-41CE-A939-11E18F8D744B}" dt="2024-02-12T10:36:32.093" v="324" actId="20577"/>
          <ac:spMkLst>
            <pc:docMk/>
            <pc:sldMk cId="901956517" sldId="256"/>
            <ac:spMk id="6" creationId="{6EA57DA2-4260-43CF-91D9-7F0AC079BACE}"/>
          </ac:spMkLst>
        </pc:spChg>
        <pc:spChg chg="mod">
          <ac:chgData name="Petra Tomšić" userId="b45dbf08-5fe8-45db-86c9-9148c4704691" providerId="ADAL" clId="{4C8A57FC-423C-41CE-A939-11E18F8D744B}" dt="2024-02-12T10:39:47.165" v="332" actId="1076"/>
          <ac:spMkLst>
            <pc:docMk/>
            <pc:sldMk cId="901956517" sldId="256"/>
            <ac:spMk id="7" creationId="{964CDB77-868C-4AF0-8B5C-14F9BD1D3CE0}"/>
          </ac:spMkLst>
        </pc:spChg>
        <pc:spChg chg="add del">
          <ac:chgData name="Petra Tomšić" userId="b45dbf08-5fe8-45db-86c9-9148c4704691" providerId="ADAL" clId="{4C8A57FC-423C-41CE-A939-11E18F8D744B}" dt="2024-02-12T10:38:58.669" v="331" actId="478"/>
          <ac:spMkLst>
            <pc:docMk/>
            <pc:sldMk cId="901956517" sldId="256"/>
            <ac:spMk id="8" creationId="{01031767-5289-4B64-8D2F-6A4AA9D57004}"/>
          </ac:spMkLst>
        </pc:spChg>
        <pc:picChg chg="add mod">
          <ac:chgData name="Petra Tomšić" userId="b45dbf08-5fe8-45db-86c9-9148c4704691" providerId="ADAL" clId="{4C8A57FC-423C-41CE-A939-11E18F8D744B}" dt="2024-02-12T10:41:21.890" v="348" actId="1036"/>
          <ac:picMkLst>
            <pc:docMk/>
            <pc:sldMk cId="901956517" sldId="256"/>
            <ac:picMk id="1028" creationId="{66D9B9B0-D6F0-4E36-BE1E-842FBC1EE915}"/>
          </ac:picMkLst>
        </pc:picChg>
      </pc:sldChg>
      <pc:sldChg chg="addSp modSp">
        <pc:chgData name="Petra Tomšić" userId="b45dbf08-5fe8-45db-86c9-9148c4704691" providerId="ADAL" clId="{4C8A57FC-423C-41CE-A939-11E18F8D744B}" dt="2024-02-12T10:03:18.989" v="150"/>
        <pc:sldMkLst>
          <pc:docMk/>
          <pc:sldMk cId="1606405499" sldId="257"/>
        </pc:sldMkLst>
        <pc:spChg chg="mod">
          <ac:chgData name="Petra Tomšić" userId="b45dbf08-5fe8-45db-86c9-9148c4704691" providerId="ADAL" clId="{4C8A57FC-423C-41CE-A939-11E18F8D744B}" dt="2024-02-12T07:28:37.336" v="66" actId="14100"/>
          <ac:spMkLst>
            <pc:docMk/>
            <pc:sldMk cId="1606405499" sldId="257"/>
            <ac:spMk id="5" creationId="{D1E9DBEE-DCDD-4707-9824-15A8DDC7972A}"/>
          </ac:spMkLst>
        </pc:spChg>
        <pc:spChg chg="mod">
          <ac:chgData name="Petra Tomšić" userId="b45dbf08-5fe8-45db-86c9-9148c4704691" providerId="ADAL" clId="{4C8A57FC-423C-41CE-A939-11E18F8D744B}" dt="2024-02-12T07:28:58.248" v="68" actId="1076"/>
          <ac:spMkLst>
            <pc:docMk/>
            <pc:sldMk cId="1606405499" sldId="257"/>
            <ac:spMk id="6" creationId="{A79517BC-ADCE-4D1B-A86B-BC4EC15DCFF4}"/>
          </ac:spMkLst>
        </pc:spChg>
        <pc:spChg chg="add">
          <ac:chgData name="Petra Tomšić" userId="b45dbf08-5fe8-45db-86c9-9148c4704691" providerId="ADAL" clId="{4C8A57FC-423C-41CE-A939-11E18F8D744B}" dt="2024-02-12T10:03:18.989" v="150"/>
          <ac:spMkLst>
            <pc:docMk/>
            <pc:sldMk cId="1606405499" sldId="257"/>
            <ac:spMk id="11" creationId="{7663CF32-FF4E-4C64-A679-DD66203A29FB}"/>
          </ac:spMkLst>
        </pc:spChg>
        <pc:picChg chg="mod">
          <ac:chgData name="Petra Tomšić" userId="b45dbf08-5fe8-45db-86c9-9148c4704691" providerId="ADAL" clId="{4C8A57FC-423C-41CE-A939-11E18F8D744B}" dt="2024-02-12T07:29:13.296" v="70" actId="14100"/>
          <ac:picMkLst>
            <pc:docMk/>
            <pc:sldMk cId="1606405499" sldId="257"/>
            <ac:picMk id="4" creationId="{52C5F215-A5EA-4C06-91DE-0FACA9C1976A}"/>
          </ac:picMkLst>
        </pc:picChg>
        <pc:picChg chg="add">
          <ac:chgData name="Petra Tomšić" userId="b45dbf08-5fe8-45db-86c9-9148c4704691" providerId="ADAL" clId="{4C8A57FC-423C-41CE-A939-11E18F8D744B}" dt="2024-02-12T10:03:18.989" v="150"/>
          <ac:picMkLst>
            <pc:docMk/>
            <pc:sldMk cId="1606405499" sldId="257"/>
            <ac:picMk id="10" creationId="{AF01CCE2-A44C-46A8-96B9-DA56B293CF54}"/>
          </ac:picMkLst>
        </pc:picChg>
      </pc:sldChg>
      <pc:sldChg chg="addSp delSp modSp">
        <pc:chgData name="Petra Tomšić" userId="b45dbf08-5fe8-45db-86c9-9148c4704691" providerId="ADAL" clId="{4C8A57FC-423C-41CE-A939-11E18F8D744B}" dt="2024-02-12T10:03:20.660" v="151"/>
        <pc:sldMkLst>
          <pc:docMk/>
          <pc:sldMk cId="2905807280" sldId="258"/>
        </pc:sldMkLst>
        <pc:spChg chg="mod">
          <ac:chgData name="Petra Tomšić" userId="b45dbf08-5fe8-45db-86c9-9148c4704691" providerId="ADAL" clId="{4C8A57FC-423C-41CE-A939-11E18F8D744B}" dt="2024-02-12T07:31:22.410" v="86" actId="403"/>
          <ac:spMkLst>
            <pc:docMk/>
            <pc:sldMk cId="2905807280" sldId="258"/>
            <ac:spMk id="3" creationId="{7177C660-CB00-4583-BDE4-2ECF50C680E5}"/>
          </ac:spMkLst>
        </pc:spChg>
        <pc:spChg chg="mod">
          <ac:chgData name="Petra Tomšić" userId="b45dbf08-5fe8-45db-86c9-9148c4704691" providerId="ADAL" clId="{4C8A57FC-423C-41CE-A939-11E18F8D744B}" dt="2024-02-12T07:29:44.183" v="73" actId="14100"/>
          <ac:spMkLst>
            <pc:docMk/>
            <pc:sldMk cId="2905807280" sldId="258"/>
            <ac:spMk id="4" creationId="{F863CE13-250D-4C53-B362-F91B96659965}"/>
          </ac:spMkLst>
        </pc:spChg>
        <pc:spChg chg="del mod">
          <ac:chgData name="Petra Tomšić" userId="b45dbf08-5fe8-45db-86c9-9148c4704691" providerId="ADAL" clId="{4C8A57FC-423C-41CE-A939-11E18F8D744B}" dt="2024-02-12T07:30:09.030" v="79" actId="478"/>
          <ac:spMkLst>
            <pc:docMk/>
            <pc:sldMk cId="2905807280" sldId="258"/>
            <ac:spMk id="5" creationId="{FC6D8B4F-A0C4-4A9A-B05C-CE5951710F17}"/>
          </ac:spMkLst>
        </pc:spChg>
        <pc:spChg chg="add mod">
          <ac:chgData name="Petra Tomšić" userId="b45dbf08-5fe8-45db-86c9-9148c4704691" providerId="ADAL" clId="{4C8A57FC-423C-41CE-A939-11E18F8D744B}" dt="2024-02-12T07:30:16.377" v="81" actId="1076"/>
          <ac:spMkLst>
            <pc:docMk/>
            <pc:sldMk cId="2905807280" sldId="258"/>
            <ac:spMk id="9" creationId="{39C4A3C1-35C8-4C26-826C-2CA7794C8A46}"/>
          </ac:spMkLst>
        </pc:spChg>
        <pc:spChg chg="add">
          <ac:chgData name="Petra Tomšić" userId="b45dbf08-5fe8-45db-86c9-9148c4704691" providerId="ADAL" clId="{4C8A57FC-423C-41CE-A939-11E18F8D744B}" dt="2024-02-12T10:03:20.660" v="151"/>
          <ac:spMkLst>
            <pc:docMk/>
            <pc:sldMk cId="2905807280" sldId="258"/>
            <ac:spMk id="11" creationId="{1E594A12-AD4D-42AD-BA6C-2E72DC955222}"/>
          </ac:spMkLst>
        </pc:spChg>
        <pc:picChg chg="mod">
          <ac:chgData name="Petra Tomšić" userId="b45dbf08-5fe8-45db-86c9-9148c4704691" providerId="ADAL" clId="{4C8A57FC-423C-41CE-A939-11E18F8D744B}" dt="2024-02-12T07:30:31.767" v="84" actId="1076"/>
          <ac:picMkLst>
            <pc:docMk/>
            <pc:sldMk cId="2905807280" sldId="258"/>
            <ac:picMk id="7" creationId="{D0692FA2-7998-48AE-B1C1-069B84A29191}"/>
          </ac:picMkLst>
        </pc:picChg>
        <pc:picChg chg="mod">
          <ac:chgData name="Petra Tomšić" userId="b45dbf08-5fe8-45db-86c9-9148c4704691" providerId="ADAL" clId="{4C8A57FC-423C-41CE-A939-11E18F8D744B}" dt="2024-02-12T07:31:33.384" v="88" actId="1076"/>
          <ac:picMkLst>
            <pc:docMk/>
            <pc:sldMk cId="2905807280" sldId="258"/>
            <ac:picMk id="8" creationId="{356364BD-C7D3-4465-812E-D59C1BC6F869}"/>
          </ac:picMkLst>
        </pc:picChg>
        <pc:picChg chg="add">
          <ac:chgData name="Petra Tomšić" userId="b45dbf08-5fe8-45db-86c9-9148c4704691" providerId="ADAL" clId="{4C8A57FC-423C-41CE-A939-11E18F8D744B}" dt="2024-02-12T10:03:20.660" v="151"/>
          <ac:picMkLst>
            <pc:docMk/>
            <pc:sldMk cId="2905807280" sldId="258"/>
            <ac:picMk id="10" creationId="{566475A6-F281-4134-A481-05230BF012BC}"/>
          </ac:picMkLst>
        </pc:picChg>
      </pc:sldChg>
      <pc:sldChg chg="addSp modSp">
        <pc:chgData name="Petra Tomšić" userId="b45dbf08-5fe8-45db-86c9-9148c4704691" providerId="ADAL" clId="{4C8A57FC-423C-41CE-A939-11E18F8D744B}" dt="2024-02-12T10:04:28.851" v="163" actId="20577"/>
        <pc:sldMkLst>
          <pc:docMk/>
          <pc:sldMk cId="2288458792" sldId="259"/>
        </pc:sldMkLst>
        <pc:spChg chg="mod">
          <ac:chgData name="Petra Tomšić" userId="b45dbf08-5fe8-45db-86c9-9148c4704691" providerId="ADAL" clId="{4C8A57FC-423C-41CE-A939-11E18F8D744B}" dt="2024-02-12T07:24:02.804" v="40" actId="20577"/>
          <ac:spMkLst>
            <pc:docMk/>
            <pc:sldMk cId="2288458792" sldId="259"/>
            <ac:spMk id="3" creationId="{70F19CE2-5588-447C-904B-B422BF665615}"/>
          </ac:spMkLst>
        </pc:spChg>
        <pc:spChg chg="mod">
          <ac:chgData name="Petra Tomšić" userId="b45dbf08-5fe8-45db-86c9-9148c4704691" providerId="ADAL" clId="{4C8A57FC-423C-41CE-A939-11E18F8D744B}" dt="2024-02-12T10:04:28.851" v="163" actId="20577"/>
          <ac:spMkLst>
            <pc:docMk/>
            <pc:sldMk cId="2288458792" sldId="259"/>
            <ac:spMk id="5" creationId="{6ECC9E64-4568-4E23-973A-85E6524D189C}"/>
          </ac:spMkLst>
        </pc:spChg>
        <pc:spChg chg="mod">
          <ac:chgData name="Petra Tomšić" userId="b45dbf08-5fe8-45db-86c9-9148c4704691" providerId="ADAL" clId="{4C8A57FC-423C-41CE-A939-11E18F8D744B}" dt="2024-02-12T07:33:40.319" v="107" actId="1076"/>
          <ac:spMkLst>
            <pc:docMk/>
            <pc:sldMk cId="2288458792" sldId="259"/>
            <ac:spMk id="6" creationId="{4BC1EDD7-1F46-4808-B9B5-DC232F654B36}"/>
          </ac:spMkLst>
        </pc:spChg>
        <pc:spChg chg="add">
          <ac:chgData name="Petra Tomšić" userId="b45dbf08-5fe8-45db-86c9-9148c4704691" providerId="ADAL" clId="{4C8A57FC-423C-41CE-A939-11E18F8D744B}" dt="2024-02-12T10:03:24.225" v="153"/>
          <ac:spMkLst>
            <pc:docMk/>
            <pc:sldMk cId="2288458792" sldId="259"/>
            <ac:spMk id="10" creationId="{75D0DCA2-E0DD-4202-AC16-BEFD40CE012F}"/>
          </ac:spMkLst>
        </pc:spChg>
        <pc:picChg chg="add mod modCrop">
          <ac:chgData name="Petra Tomšić" userId="b45dbf08-5fe8-45db-86c9-9148c4704691" providerId="ADAL" clId="{4C8A57FC-423C-41CE-A939-11E18F8D744B}" dt="2024-02-12T07:27:20.385" v="58" actId="16037"/>
          <ac:picMkLst>
            <pc:docMk/>
            <pc:sldMk cId="2288458792" sldId="259"/>
            <ac:picMk id="8" creationId="{67117E87-4C1A-40E4-9F8D-53D7E45734FF}"/>
          </ac:picMkLst>
        </pc:picChg>
        <pc:picChg chg="add">
          <ac:chgData name="Petra Tomšić" userId="b45dbf08-5fe8-45db-86c9-9148c4704691" providerId="ADAL" clId="{4C8A57FC-423C-41CE-A939-11E18F8D744B}" dt="2024-02-12T10:03:24.225" v="153"/>
          <ac:picMkLst>
            <pc:docMk/>
            <pc:sldMk cId="2288458792" sldId="259"/>
            <ac:picMk id="9" creationId="{0894A8F3-23F3-4A75-AE13-DC25CA3BB27B}"/>
          </ac:picMkLst>
        </pc:picChg>
      </pc:sldChg>
      <pc:sldChg chg="addSp modSp">
        <pc:chgData name="Petra Tomšić" userId="b45dbf08-5fe8-45db-86c9-9148c4704691" providerId="ADAL" clId="{4C8A57FC-423C-41CE-A939-11E18F8D744B}" dt="2024-02-12T10:03:39.999" v="157" actId="1076"/>
        <pc:sldMkLst>
          <pc:docMk/>
          <pc:sldMk cId="2869786311" sldId="260"/>
        </pc:sldMkLst>
        <pc:spChg chg="mod">
          <ac:chgData name="Petra Tomšić" userId="b45dbf08-5fe8-45db-86c9-9148c4704691" providerId="ADAL" clId="{4C8A57FC-423C-41CE-A939-11E18F8D744B}" dt="2024-02-12T07:22:16.173" v="23" actId="20577"/>
          <ac:spMkLst>
            <pc:docMk/>
            <pc:sldMk cId="2869786311" sldId="260"/>
            <ac:spMk id="3" creationId="{0BAFA46E-9C68-460D-8E96-C0186822640B}"/>
          </ac:spMkLst>
        </pc:spChg>
        <pc:spChg chg="mod">
          <ac:chgData name="Petra Tomšić" userId="b45dbf08-5fe8-45db-86c9-9148c4704691" providerId="ADAL" clId="{4C8A57FC-423C-41CE-A939-11E18F8D744B}" dt="2024-02-12T07:31:47.539" v="90" actId="20577"/>
          <ac:spMkLst>
            <pc:docMk/>
            <pc:sldMk cId="2869786311" sldId="260"/>
            <ac:spMk id="5" creationId="{2F3FCA76-9F74-41BB-BB5C-4C50D21A6DF6}"/>
          </ac:spMkLst>
        </pc:spChg>
        <pc:spChg chg="mod">
          <ac:chgData name="Petra Tomšić" userId="b45dbf08-5fe8-45db-86c9-9148c4704691" providerId="ADAL" clId="{4C8A57FC-423C-41CE-A939-11E18F8D744B}" dt="2024-02-12T07:22:29.656" v="24" actId="14100"/>
          <ac:spMkLst>
            <pc:docMk/>
            <pc:sldMk cId="2869786311" sldId="260"/>
            <ac:spMk id="6" creationId="{32470641-ED20-40BC-BFC7-3522FA427798}"/>
          </ac:spMkLst>
        </pc:spChg>
        <pc:spChg chg="add">
          <ac:chgData name="Petra Tomšić" userId="b45dbf08-5fe8-45db-86c9-9148c4704691" providerId="ADAL" clId="{4C8A57FC-423C-41CE-A939-11E18F8D744B}" dt="2024-02-12T10:03:22.762" v="152"/>
          <ac:spMkLst>
            <pc:docMk/>
            <pc:sldMk cId="2869786311" sldId="260"/>
            <ac:spMk id="9" creationId="{A16985AA-FBD5-4563-B776-10B5E4DFF190}"/>
          </ac:spMkLst>
        </pc:spChg>
        <pc:picChg chg="mod">
          <ac:chgData name="Petra Tomšić" userId="b45dbf08-5fe8-45db-86c9-9148c4704691" providerId="ADAL" clId="{4C8A57FC-423C-41CE-A939-11E18F8D744B}" dt="2024-02-12T07:20:59.417" v="14" actId="14100"/>
          <ac:picMkLst>
            <pc:docMk/>
            <pc:sldMk cId="2869786311" sldId="260"/>
            <ac:picMk id="4" creationId="{5677B5D6-8B98-411F-9427-8A3617E2F091}"/>
          </ac:picMkLst>
        </pc:picChg>
        <pc:picChg chg="mod">
          <ac:chgData name="Petra Tomšić" userId="b45dbf08-5fe8-45db-86c9-9148c4704691" providerId="ADAL" clId="{4C8A57FC-423C-41CE-A939-11E18F8D744B}" dt="2024-02-12T10:03:39.999" v="157" actId="1076"/>
          <ac:picMkLst>
            <pc:docMk/>
            <pc:sldMk cId="2869786311" sldId="260"/>
            <ac:picMk id="7" creationId="{2F25815B-E603-4D61-8C17-24FD73C58B09}"/>
          </ac:picMkLst>
        </pc:picChg>
        <pc:picChg chg="add">
          <ac:chgData name="Petra Tomšić" userId="b45dbf08-5fe8-45db-86c9-9148c4704691" providerId="ADAL" clId="{4C8A57FC-423C-41CE-A939-11E18F8D744B}" dt="2024-02-12T10:03:22.762" v="152"/>
          <ac:picMkLst>
            <pc:docMk/>
            <pc:sldMk cId="2869786311" sldId="260"/>
            <ac:picMk id="8" creationId="{7EF2A05A-784B-4FF1-BF65-6C5DA23A540E}"/>
          </ac:picMkLst>
        </pc:picChg>
      </pc:sldChg>
      <pc:sldChg chg="addSp modSp">
        <pc:chgData name="Petra Tomšić" userId="b45dbf08-5fe8-45db-86c9-9148c4704691" providerId="ADAL" clId="{4C8A57FC-423C-41CE-A939-11E18F8D744B}" dt="2024-02-12T10:03:11.166" v="149" actId="1076"/>
        <pc:sldMkLst>
          <pc:docMk/>
          <pc:sldMk cId="1086649794" sldId="261"/>
        </pc:sldMkLst>
        <pc:spChg chg="mod">
          <ac:chgData name="Petra Tomšić" userId="b45dbf08-5fe8-45db-86c9-9148c4704691" providerId="ADAL" clId="{4C8A57FC-423C-41CE-A939-11E18F8D744B}" dt="2024-02-12T08:47:16.099" v="111" actId="20577"/>
          <ac:spMkLst>
            <pc:docMk/>
            <pc:sldMk cId="1086649794" sldId="261"/>
            <ac:spMk id="3" creationId="{AF0A896F-B885-4236-8704-92584B5B55EB}"/>
          </ac:spMkLst>
        </pc:spChg>
        <pc:spChg chg="add mod">
          <ac:chgData name="Petra Tomšić" userId="b45dbf08-5fe8-45db-86c9-9148c4704691" providerId="ADAL" clId="{4C8A57FC-423C-41CE-A939-11E18F8D744B}" dt="2024-02-12T10:03:11.166" v="149" actId="1076"/>
          <ac:spMkLst>
            <pc:docMk/>
            <pc:sldMk cId="1086649794" sldId="261"/>
            <ac:spMk id="8" creationId="{119A2ADA-B568-4DD4-8DF0-FDBA995B0816}"/>
          </ac:spMkLst>
        </pc:spChg>
        <pc:picChg chg="add mod">
          <ac:chgData name="Petra Tomšić" userId="b45dbf08-5fe8-45db-86c9-9148c4704691" providerId="ADAL" clId="{4C8A57FC-423C-41CE-A939-11E18F8D744B}" dt="2024-02-12T10:03:08.287" v="148" actId="1076"/>
          <ac:picMkLst>
            <pc:docMk/>
            <pc:sldMk cId="1086649794" sldId="261"/>
            <ac:picMk id="7" creationId="{7B33A726-E67D-4BD5-B7F5-945F7581400A}"/>
          </ac:picMkLst>
        </pc:picChg>
      </pc:sldChg>
      <pc:sldChg chg="addSp modSp">
        <pc:chgData name="Petra Tomšić" userId="b45dbf08-5fe8-45db-86c9-9148c4704691" providerId="ADAL" clId="{4C8A57FC-423C-41CE-A939-11E18F8D744B}" dt="2024-02-12T10:08:37.776" v="287" actId="20577"/>
        <pc:sldMkLst>
          <pc:docMk/>
          <pc:sldMk cId="1784668919" sldId="262"/>
        </pc:sldMkLst>
        <pc:spChg chg="mod">
          <ac:chgData name="Petra Tomšić" userId="b45dbf08-5fe8-45db-86c9-9148c4704691" providerId="ADAL" clId="{4C8A57FC-423C-41CE-A939-11E18F8D744B}" dt="2024-02-12T10:08:37.776" v="287" actId="20577"/>
          <ac:spMkLst>
            <pc:docMk/>
            <pc:sldMk cId="1784668919" sldId="262"/>
            <ac:spMk id="3" creationId="{D5275F38-2D05-4037-AF2F-22433660DBD3}"/>
          </ac:spMkLst>
        </pc:spChg>
        <pc:spChg chg="add mod">
          <ac:chgData name="Petra Tomšić" userId="b45dbf08-5fe8-45db-86c9-9148c4704691" providerId="ADAL" clId="{4C8A57FC-423C-41CE-A939-11E18F8D744B}" dt="2024-02-12T10:08:12.671" v="280" actId="1076"/>
          <ac:spMkLst>
            <pc:docMk/>
            <pc:sldMk cId="1784668919" sldId="262"/>
            <ac:spMk id="4" creationId="{CFDBC9AC-E8CB-42FC-9E99-AC5B30837FEB}"/>
          </ac:spMkLst>
        </pc:spChg>
        <pc:spChg chg="mod">
          <ac:chgData name="Petra Tomšić" userId="b45dbf08-5fe8-45db-86c9-9148c4704691" providerId="ADAL" clId="{4C8A57FC-423C-41CE-A939-11E18F8D744B}" dt="2024-02-12T10:08:21.927" v="283" actId="14100"/>
          <ac:spMkLst>
            <pc:docMk/>
            <pc:sldMk cId="1784668919" sldId="262"/>
            <ac:spMk id="6" creationId="{ABA05225-1650-41A4-9611-18CC6C29604E}"/>
          </ac:spMkLst>
        </pc:spChg>
        <pc:spChg chg="mod">
          <ac:chgData name="Petra Tomšić" userId="b45dbf08-5fe8-45db-86c9-9148c4704691" providerId="ADAL" clId="{4C8A57FC-423C-41CE-A939-11E18F8D744B}" dt="2024-02-12T10:08:28.070" v="285" actId="1076"/>
          <ac:spMkLst>
            <pc:docMk/>
            <pc:sldMk cId="1784668919" sldId="262"/>
            <ac:spMk id="7" creationId="{133F084D-FDFF-4ABC-B68A-09EA9BC36803}"/>
          </ac:spMkLst>
        </pc:spChg>
        <pc:spChg chg="mod">
          <ac:chgData name="Petra Tomšić" userId="b45dbf08-5fe8-45db-86c9-9148c4704691" providerId="ADAL" clId="{4C8A57FC-423C-41CE-A939-11E18F8D744B}" dt="2024-02-12T10:08:04.902" v="277" actId="1076"/>
          <ac:spMkLst>
            <pc:docMk/>
            <pc:sldMk cId="1784668919" sldId="262"/>
            <ac:spMk id="12" creationId="{F8BC73D4-97BC-4401-A29E-77E408C60D39}"/>
          </ac:spMkLst>
        </pc:spChg>
        <pc:spChg chg="add">
          <ac:chgData name="Petra Tomšić" userId="b45dbf08-5fe8-45db-86c9-9148c4704691" providerId="ADAL" clId="{4C8A57FC-423C-41CE-A939-11E18F8D744B}" dt="2024-02-12T10:03:27.095" v="154"/>
          <ac:spMkLst>
            <pc:docMk/>
            <pc:sldMk cId="1784668919" sldId="262"/>
            <ac:spMk id="15" creationId="{9DE78C32-9CEA-4C9A-A0A5-9EAB04E7CA15}"/>
          </ac:spMkLst>
        </pc:spChg>
        <pc:spChg chg="add mod">
          <ac:chgData name="Petra Tomšić" userId="b45dbf08-5fe8-45db-86c9-9148c4704691" providerId="ADAL" clId="{4C8A57FC-423C-41CE-A939-11E18F8D744B}" dt="2024-02-12T10:07:39.232" v="272" actId="114"/>
          <ac:spMkLst>
            <pc:docMk/>
            <pc:sldMk cId="1784668919" sldId="262"/>
            <ac:spMk id="16" creationId="{F7EDFAF3-14EF-49D3-9CF5-4AF72ECF8F47}"/>
          </ac:spMkLst>
        </pc:spChg>
        <pc:spChg chg="add mod">
          <ac:chgData name="Petra Tomšić" userId="b45dbf08-5fe8-45db-86c9-9148c4704691" providerId="ADAL" clId="{4C8A57FC-423C-41CE-A939-11E18F8D744B}" dt="2024-02-12T10:08:18.461" v="282" actId="1076"/>
          <ac:spMkLst>
            <pc:docMk/>
            <pc:sldMk cId="1784668919" sldId="262"/>
            <ac:spMk id="17" creationId="{94764DC8-DEA6-439A-B0A9-AD86CF4FE04A}"/>
          </ac:spMkLst>
        </pc:spChg>
        <pc:picChg chg="mod">
          <ac:chgData name="Petra Tomšić" userId="b45dbf08-5fe8-45db-86c9-9148c4704691" providerId="ADAL" clId="{4C8A57FC-423C-41CE-A939-11E18F8D744B}" dt="2024-02-12T10:08:07.623" v="278" actId="1076"/>
          <ac:picMkLst>
            <pc:docMk/>
            <pc:sldMk cId="1784668919" sldId="262"/>
            <ac:picMk id="13" creationId="{033F3FEF-A659-4AED-9418-64835A60141D}"/>
          </ac:picMkLst>
        </pc:picChg>
        <pc:picChg chg="add">
          <ac:chgData name="Petra Tomšić" userId="b45dbf08-5fe8-45db-86c9-9148c4704691" providerId="ADAL" clId="{4C8A57FC-423C-41CE-A939-11E18F8D744B}" dt="2024-02-12T10:03:27.095" v="154"/>
          <ac:picMkLst>
            <pc:docMk/>
            <pc:sldMk cId="1784668919" sldId="262"/>
            <ac:picMk id="14" creationId="{C8F88E83-6252-4F52-8CF6-9C708A63C0D2}"/>
          </ac:picMkLst>
        </pc:picChg>
      </pc:sldChg>
      <pc:sldChg chg="addSp modSp">
        <pc:chgData name="Petra Tomšić" userId="b45dbf08-5fe8-45db-86c9-9148c4704691" providerId="ADAL" clId="{4C8A57FC-423C-41CE-A939-11E18F8D744B}" dt="2024-02-12T10:09:56.354" v="306" actId="207"/>
        <pc:sldMkLst>
          <pc:docMk/>
          <pc:sldMk cId="2772306265" sldId="263"/>
        </pc:sldMkLst>
        <pc:spChg chg="mod">
          <ac:chgData name="Petra Tomšić" userId="b45dbf08-5fe8-45db-86c9-9148c4704691" providerId="ADAL" clId="{4C8A57FC-423C-41CE-A939-11E18F8D744B}" dt="2024-02-12T10:09:56.354" v="306" actId="207"/>
          <ac:spMkLst>
            <pc:docMk/>
            <pc:sldMk cId="2772306265" sldId="263"/>
            <ac:spMk id="3" creationId="{D39BC518-2D67-4FF2-819D-182A8A026827}"/>
          </ac:spMkLst>
        </pc:spChg>
        <pc:spChg chg="mod">
          <ac:chgData name="Petra Tomšić" userId="b45dbf08-5fe8-45db-86c9-9148c4704691" providerId="ADAL" clId="{4C8A57FC-423C-41CE-A939-11E18F8D744B}" dt="2024-02-12T10:09:21.362" v="297" actId="113"/>
          <ac:spMkLst>
            <pc:docMk/>
            <pc:sldMk cId="2772306265" sldId="263"/>
            <ac:spMk id="5" creationId="{ABE47606-0820-41AB-9B88-2E5758CF8447}"/>
          </ac:spMkLst>
        </pc:spChg>
        <pc:spChg chg="add">
          <ac:chgData name="Petra Tomšić" userId="b45dbf08-5fe8-45db-86c9-9148c4704691" providerId="ADAL" clId="{4C8A57FC-423C-41CE-A939-11E18F8D744B}" dt="2024-02-12T10:03:28.481" v="155"/>
          <ac:spMkLst>
            <pc:docMk/>
            <pc:sldMk cId="2772306265" sldId="263"/>
            <ac:spMk id="7" creationId="{15DEC482-81D8-4D07-A8FA-F0F6C2A34615}"/>
          </ac:spMkLst>
        </pc:spChg>
        <pc:picChg chg="add">
          <ac:chgData name="Petra Tomšić" userId="b45dbf08-5fe8-45db-86c9-9148c4704691" providerId="ADAL" clId="{4C8A57FC-423C-41CE-A939-11E18F8D744B}" dt="2024-02-12T10:03:28.481" v="155"/>
          <ac:picMkLst>
            <pc:docMk/>
            <pc:sldMk cId="2772306265" sldId="263"/>
            <ac:picMk id="6" creationId="{463B4C33-6599-4E1E-ACEC-14DECFFB0F7A}"/>
          </ac:picMkLst>
        </pc:picChg>
      </pc:sldChg>
      <pc:sldChg chg="addSp modSp">
        <pc:chgData name="Petra Tomšić" userId="b45dbf08-5fe8-45db-86c9-9148c4704691" providerId="ADAL" clId="{4C8A57FC-423C-41CE-A939-11E18F8D744B}" dt="2024-02-12T10:34:52.664" v="320" actId="403"/>
        <pc:sldMkLst>
          <pc:docMk/>
          <pc:sldMk cId="464730872" sldId="264"/>
        </pc:sldMkLst>
        <pc:spChg chg="mod">
          <ac:chgData name="Petra Tomšić" userId="b45dbf08-5fe8-45db-86c9-9148c4704691" providerId="ADAL" clId="{4C8A57FC-423C-41CE-A939-11E18F8D744B}" dt="2024-02-12T10:34:04.048" v="307" actId="113"/>
          <ac:spMkLst>
            <pc:docMk/>
            <pc:sldMk cId="464730872" sldId="264"/>
            <ac:spMk id="2" creationId="{5CF3059C-C434-45E6-8F13-C0A51771EFFF}"/>
          </ac:spMkLst>
        </pc:spChg>
        <pc:spChg chg="mod">
          <ac:chgData name="Petra Tomšić" userId="b45dbf08-5fe8-45db-86c9-9148c4704691" providerId="ADAL" clId="{4C8A57FC-423C-41CE-A939-11E18F8D744B}" dt="2024-02-12T10:34:52.664" v="320" actId="403"/>
          <ac:spMkLst>
            <pc:docMk/>
            <pc:sldMk cId="464730872" sldId="264"/>
            <ac:spMk id="3" creationId="{4A28964C-0215-4E4A-BA3E-DE7DAF718975}"/>
          </ac:spMkLst>
        </pc:spChg>
        <pc:spChg chg="add">
          <ac:chgData name="Petra Tomšić" userId="b45dbf08-5fe8-45db-86c9-9148c4704691" providerId="ADAL" clId="{4C8A57FC-423C-41CE-A939-11E18F8D744B}" dt="2024-02-12T10:03:30.773" v="156"/>
          <ac:spMkLst>
            <pc:docMk/>
            <pc:sldMk cId="464730872" sldId="264"/>
            <ac:spMk id="8" creationId="{D242004F-65B8-4654-9362-A3CC0AD62BC0}"/>
          </ac:spMkLst>
        </pc:spChg>
        <pc:picChg chg="add">
          <ac:chgData name="Petra Tomšić" userId="b45dbf08-5fe8-45db-86c9-9148c4704691" providerId="ADAL" clId="{4C8A57FC-423C-41CE-A939-11E18F8D744B}" dt="2024-02-12T10:03:30.773" v="156"/>
          <ac:picMkLst>
            <pc:docMk/>
            <pc:sldMk cId="464730872" sldId="264"/>
            <ac:picMk id="7" creationId="{FD29F4F5-5BEB-495E-B942-206FBE27AE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kolska3sr@zzjz-ck.h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-upisi.h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E0EA0B7-CD19-4A43-B12A-A2AD2865F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342" y="3756206"/>
            <a:ext cx="5235218" cy="449232"/>
          </a:xfrm>
        </p:spPr>
        <p:txBody>
          <a:bodyPr/>
          <a:lstStyle/>
          <a:p>
            <a:r>
              <a:rPr lang="hr-HR" b="1" i="1" u="sng" dirty="0"/>
              <a:t>Klikom miša do upisa!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98C31F-41FF-41A2-8990-260BBA0D2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42023"/>
            <a:ext cx="9068586" cy="2284520"/>
          </a:xfrm>
        </p:spPr>
        <p:txBody>
          <a:bodyPr/>
          <a:lstStyle/>
          <a:p>
            <a:r>
              <a:rPr lang="hr-HR" b="1" cap="none" dirty="0"/>
              <a:t>e</a:t>
            </a:r>
            <a:r>
              <a:rPr lang="hr-HR" b="1" dirty="0"/>
              <a:t>-u</a:t>
            </a:r>
            <a:r>
              <a:rPr lang="hr-HR" b="1" cap="none" dirty="0"/>
              <a:t>pis u 1. razred </a:t>
            </a:r>
            <a:endParaRPr lang="hr-HR" b="1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9418F48-9FD7-4372-A695-5ABE0DB64EFF}"/>
              </a:ext>
            </a:extLst>
          </p:cNvPr>
          <p:cNvSpPr/>
          <p:nvPr/>
        </p:nvSpPr>
        <p:spPr>
          <a:xfrm>
            <a:off x="4503063" y="1196060"/>
            <a:ext cx="3036581" cy="74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EE7A5A96-03E3-454D-927E-7C58692E3330}"/>
              </a:ext>
            </a:extLst>
          </p:cNvPr>
          <p:cNvSpPr txBox="1">
            <a:spLocks/>
          </p:cNvSpPr>
          <p:nvPr/>
        </p:nvSpPr>
        <p:spPr>
          <a:xfrm>
            <a:off x="4503063" y="1497598"/>
            <a:ext cx="3149880" cy="440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i="1" dirty="0">
                <a:latin typeface="Garamond" panose="02020404030301010803" pitchFamily="18" charset="0"/>
              </a:rPr>
              <a:t>Osnovna škola </a:t>
            </a:r>
            <a:r>
              <a:rPr lang="hr-HR" i="1" dirty="0" smtClean="0">
                <a:latin typeface="Garamond" panose="02020404030301010803" pitchFamily="18" charset="0"/>
              </a:rPr>
              <a:t>Ivana Gorana Kovačića Sveti Juraj na </a:t>
            </a:r>
            <a:r>
              <a:rPr lang="hr-HR" i="1" dirty="0" err="1" smtClean="0">
                <a:latin typeface="Garamond" panose="02020404030301010803" pitchFamily="18" charset="0"/>
              </a:rPr>
              <a:t>Bregu</a:t>
            </a:r>
            <a:endParaRPr lang="hr-HR" i="1" dirty="0">
              <a:latin typeface="Garamond" panose="02020404030301010803" pitchFamily="18" charset="0"/>
            </a:endParaRP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6EA57DA2-4260-43CF-91D9-7F0AC079BACE}"/>
              </a:ext>
            </a:extLst>
          </p:cNvPr>
          <p:cNvSpPr txBox="1">
            <a:spLocks/>
          </p:cNvSpPr>
          <p:nvPr/>
        </p:nvSpPr>
        <p:spPr>
          <a:xfrm>
            <a:off x="7780713" y="1471582"/>
            <a:ext cx="3422201" cy="67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 spc="8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i="1" dirty="0">
                <a:latin typeface="Garamond" panose="02020404030301010803" pitchFamily="18" charset="0"/>
              </a:rPr>
              <a:t>Školska godina </a:t>
            </a:r>
            <a:r>
              <a:rPr lang="hr-HR" sz="1400" i="1" dirty="0" smtClean="0">
                <a:latin typeface="Garamond" panose="02020404030301010803" pitchFamily="18" charset="0"/>
              </a:rPr>
              <a:t>2025./2026.</a:t>
            </a:r>
            <a:endParaRPr lang="hr-HR" sz="1400" i="1" dirty="0">
              <a:latin typeface="Garamond" panose="02020404030301010803" pitchFamily="18" charset="0"/>
            </a:endParaRP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964CDB77-868C-4AF0-8B5C-14F9BD1D3CE0}"/>
              </a:ext>
            </a:extLst>
          </p:cNvPr>
          <p:cNvSpPr txBox="1">
            <a:spLocks/>
          </p:cNvSpPr>
          <p:nvPr/>
        </p:nvSpPr>
        <p:spPr>
          <a:xfrm>
            <a:off x="946409" y="4677065"/>
            <a:ext cx="3683780" cy="388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 spc="8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hr-HR" sz="1400" b="1" i="1" dirty="0" smtClean="0">
                <a:latin typeface="Garamond" panose="02020404030301010803" pitchFamily="18" charset="0"/>
              </a:rPr>
              <a:t>Irena </a:t>
            </a:r>
            <a:r>
              <a:rPr lang="hr-HR" sz="1400" b="1" i="1" dirty="0" err="1" smtClean="0">
                <a:latin typeface="Garamond" panose="02020404030301010803" pitchFamily="18" charset="0"/>
              </a:rPr>
              <a:t>Šestak</a:t>
            </a:r>
            <a:r>
              <a:rPr lang="hr-HR" sz="1400" b="1" i="1" dirty="0" smtClean="0">
                <a:latin typeface="Garamond" panose="02020404030301010803" pitchFamily="18" charset="0"/>
              </a:rPr>
              <a:t>, dipl. psiholog, </a:t>
            </a:r>
            <a:r>
              <a:rPr lang="hr-HR" sz="1400" b="1" i="1" dirty="0" smtClean="0">
                <a:latin typeface="Garamond" panose="02020404030301010803" pitchFamily="18" charset="0"/>
              </a:rPr>
              <a:t>savjetnik </a:t>
            </a:r>
            <a:endParaRPr lang="hr-HR" sz="1400" b="1" i="1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Computer mouse png illustration 8513358 PNG">
            <a:extLst>
              <a:ext uri="{FF2B5EF4-FFF2-40B4-BE49-F238E27FC236}">
                <a16:creationId xmlns:a16="http://schemas.microsoft.com/office/drawing/2014/main" id="{66D9B9B0-D6F0-4E36-BE1E-842FBC1E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05" y="4017622"/>
            <a:ext cx="3043709" cy="25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5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Važni datumi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/>
              <a:t>predaja zahtjeva za redovni upis za djecu s teškoćama</a:t>
            </a:r>
            <a:r>
              <a:rPr lang="hr-HR" dirty="0"/>
              <a:t> – od 1.2. do 15.4.</a:t>
            </a:r>
          </a:p>
          <a:p>
            <a:r>
              <a:rPr lang="hr-HR" u="sng" dirty="0"/>
              <a:t>predaja zahtjeva za redovni upis</a:t>
            </a:r>
            <a:r>
              <a:rPr lang="hr-HR" dirty="0"/>
              <a:t> - od 15.2. do 15.3.</a:t>
            </a:r>
          </a:p>
          <a:p>
            <a:r>
              <a:rPr lang="hr-HR" u="sng" dirty="0"/>
              <a:t>predaja zahtjeva za prijevremeni upis</a:t>
            </a:r>
            <a:r>
              <a:rPr lang="hr-HR" dirty="0"/>
              <a:t> – od 15.2. do 31.3.</a:t>
            </a:r>
          </a:p>
          <a:p>
            <a:r>
              <a:rPr lang="hr-HR" u="sng" dirty="0"/>
              <a:t>predaja zahtjeva za privremeno oslobađanje od upisa</a:t>
            </a:r>
            <a:r>
              <a:rPr lang="hr-HR" dirty="0"/>
              <a:t> - od 15.2. do 31.3.</a:t>
            </a:r>
          </a:p>
          <a:p>
            <a:pPr marL="1143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4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Pregled kod školske liječnice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d</a:t>
            </a:r>
            <a:r>
              <a:rPr lang="hr-HR" dirty="0" smtClean="0"/>
              <a:t>obit ćete</a:t>
            </a:r>
            <a:r>
              <a:rPr lang="hr-HR" dirty="0"/>
              <a:t> </a:t>
            </a:r>
            <a:r>
              <a:rPr lang="hr-HR" b="1" dirty="0"/>
              <a:t>link</a:t>
            </a:r>
            <a:r>
              <a:rPr lang="hr-HR" dirty="0"/>
              <a:t> putem kojeg </a:t>
            </a:r>
            <a:r>
              <a:rPr lang="hr-HR" dirty="0" smtClean="0"/>
              <a:t>ćete </a:t>
            </a:r>
            <a:r>
              <a:rPr lang="hr-HR" dirty="0"/>
              <a:t>biti obavješteni o postupcima prije dolaska </a:t>
            </a:r>
            <a:r>
              <a:rPr lang="hr-HR" dirty="0" smtClean="0"/>
              <a:t>u ZZJZ i </a:t>
            </a:r>
            <a:r>
              <a:rPr lang="hr-HR" dirty="0"/>
              <a:t>na tom linku </a:t>
            </a:r>
            <a:r>
              <a:rPr lang="hr-HR" dirty="0" smtClean="0"/>
              <a:t>ćete moći </a:t>
            </a:r>
            <a:r>
              <a:rPr lang="hr-HR" dirty="0"/>
              <a:t>birati termin koji će </a:t>
            </a:r>
            <a:r>
              <a:rPr lang="hr-HR" dirty="0" smtClean="0"/>
              <a:t>vam odgovarati</a:t>
            </a:r>
            <a:endParaRPr lang="hr-HR" dirty="0"/>
          </a:p>
          <a:p>
            <a:r>
              <a:rPr lang="hr-HR" b="1" dirty="0" smtClean="0"/>
              <a:t>link će biti objavljen  </a:t>
            </a:r>
            <a:r>
              <a:rPr lang="hr-HR" b="1" dirty="0"/>
              <a:t>na </a:t>
            </a:r>
            <a:r>
              <a:rPr lang="hr-HR" b="1" dirty="0" smtClean="0"/>
              <a:t>web stranicama naše škole!</a:t>
            </a:r>
            <a:endParaRPr lang="hr-HR" dirty="0"/>
          </a:p>
          <a:p>
            <a:r>
              <a:rPr lang="hr-HR" dirty="0"/>
              <a:t>prije pregleda kod školskog doktora potrebno je posjetiti</a:t>
            </a:r>
            <a:r>
              <a:rPr lang="hr-HR" b="1" dirty="0"/>
              <a:t> doktora dentalne medicine</a:t>
            </a:r>
            <a:r>
              <a:rPr lang="hr-HR" dirty="0"/>
              <a:t> koji će pogledati  dijete te će za dijete ispuniti obrazac „</a:t>
            </a:r>
            <a:r>
              <a:rPr lang="hr-HR" b="1" dirty="0"/>
              <a:t>Zubna putovnica</a:t>
            </a:r>
            <a:r>
              <a:rPr lang="hr-HR" dirty="0"/>
              <a:t>“ koji </a:t>
            </a:r>
            <a:r>
              <a:rPr lang="hr-HR" dirty="0" smtClean="0"/>
              <a:t>ćete </a:t>
            </a:r>
            <a:r>
              <a:rPr lang="hr-HR" dirty="0"/>
              <a:t>donijeti na </a:t>
            </a:r>
            <a:r>
              <a:rPr lang="hr-HR" dirty="0" smtClean="0"/>
              <a:t>pregled </a:t>
            </a:r>
            <a:r>
              <a:rPr lang="hr-HR" dirty="0"/>
              <a:t>( to </a:t>
            </a:r>
            <a:r>
              <a:rPr lang="hr-HR" dirty="0" smtClean="0"/>
              <a:t>možete </a:t>
            </a:r>
            <a:r>
              <a:rPr lang="hr-HR" dirty="0"/>
              <a:t>odmah ići </a:t>
            </a:r>
            <a:r>
              <a:rPr lang="hr-HR" dirty="0" smtClean="0"/>
              <a:t>obavljati)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nekoliko dana prije pregleda potrebno je otići u </a:t>
            </a:r>
            <a:r>
              <a:rPr lang="hr-HR" b="1" dirty="0"/>
              <a:t>klinički laboratorij </a:t>
            </a:r>
            <a:r>
              <a:rPr lang="hr-HR" dirty="0"/>
              <a:t>na vađenje krvi i pretragu urina. Urin u laboratorij može se donijeti u bočici koju </a:t>
            </a:r>
            <a:r>
              <a:rPr lang="hr-HR" dirty="0" smtClean="0"/>
              <a:t>možete </a:t>
            </a:r>
            <a:r>
              <a:rPr lang="hr-HR" dirty="0"/>
              <a:t>nabaviti u ljekarni. Krv za analizu hemoglobina i ukupnog kolesterola vadi se iz vene. Za vađenje krvi dijete treba biti natašte. Dan ranije iza 20 sati ne smije uzimati ništa na usta osim vode. Kako bi izbjegli gužvu i kontakt s bolesnim pacijentima </a:t>
            </a:r>
            <a:r>
              <a:rPr lang="hr-HR" dirty="0" smtClean="0"/>
              <a:t>na </a:t>
            </a:r>
            <a:r>
              <a:rPr lang="hr-HR" dirty="0"/>
              <a:t>vađenje krvi </a:t>
            </a:r>
            <a:r>
              <a:rPr lang="hr-HR" dirty="0" smtClean="0"/>
              <a:t>javite </a:t>
            </a:r>
            <a:r>
              <a:rPr lang="hr-HR" dirty="0"/>
              <a:t>se od 8 do 9 sati. Uputnica za vađenje krvi i urina poslana je elektronski, nalaze </a:t>
            </a:r>
            <a:r>
              <a:rPr lang="hr-HR" dirty="0" smtClean="0"/>
              <a:t>podižu iz ZZJZ.</a:t>
            </a:r>
            <a:endParaRPr lang="hr-HR" dirty="0"/>
          </a:p>
          <a:p>
            <a:r>
              <a:rPr lang="hr-HR" dirty="0"/>
              <a:t>- u prilogu na linku se nalazi i </a:t>
            </a:r>
            <a:r>
              <a:rPr lang="hr-HR" b="1" dirty="0"/>
              <a:t>obrazac za nadležnog liječnika opće prakse ili pedijatra.</a:t>
            </a:r>
            <a:r>
              <a:rPr lang="hr-HR" dirty="0"/>
              <a:t> Taj obrazac </a:t>
            </a:r>
            <a:r>
              <a:rPr lang="hr-HR" dirty="0" smtClean="0"/>
              <a:t>nosite </a:t>
            </a:r>
            <a:r>
              <a:rPr lang="hr-HR" dirty="0"/>
              <a:t>nadležnom </a:t>
            </a:r>
            <a:r>
              <a:rPr lang="hr-HR" dirty="0" smtClean="0"/>
              <a:t>liječniku/ </a:t>
            </a:r>
            <a:r>
              <a:rPr lang="hr-HR" dirty="0"/>
              <a:t>pedijatru da </a:t>
            </a:r>
            <a:r>
              <a:rPr lang="hr-HR" dirty="0" smtClean="0"/>
              <a:t> </a:t>
            </a:r>
            <a:r>
              <a:rPr lang="hr-HR" dirty="0"/>
              <a:t>ispuni i  </a:t>
            </a:r>
            <a:r>
              <a:rPr lang="hr-HR" dirty="0" smtClean="0"/>
              <a:t>šaljete </a:t>
            </a:r>
            <a:r>
              <a:rPr lang="hr-HR" dirty="0"/>
              <a:t>na mail </a:t>
            </a:r>
            <a:r>
              <a:rPr lang="hr-HR" dirty="0">
                <a:hlinkClick r:id="rId2"/>
              </a:rPr>
              <a:t>skolska3sr@zzjz-ck.hr</a:t>
            </a:r>
            <a:r>
              <a:rPr lang="hr-HR" dirty="0"/>
              <a:t> ili ga </a:t>
            </a:r>
            <a:r>
              <a:rPr lang="hr-HR" dirty="0" smtClean="0"/>
              <a:t>donesete </a:t>
            </a:r>
            <a:r>
              <a:rPr lang="hr-HR" dirty="0"/>
              <a:t>sa sobom na </a:t>
            </a:r>
            <a:r>
              <a:rPr lang="hr-HR" dirty="0" smtClean="0"/>
              <a:t>pregled!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914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Testiranje u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Komisija za utvrđivanje psihofizičkog stanja djeteta:</a:t>
            </a:r>
          </a:p>
          <a:p>
            <a:r>
              <a:rPr lang="hr-HR" dirty="0"/>
              <a:t> </a:t>
            </a:r>
            <a:r>
              <a:rPr lang="hr-HR" dirty="0" smtClean="0"/>
              <a:t>učiteljica RN Zrinka </a:t>
            </a:r>
            <a:r>
              <a:rPr lang="hr-HR" dirty="0" err="1" smtClean="0"/>
              <a:t>Kapustić</a:t>
            </a:r>
            <a:endParaRPr lang="hr-HR" dirty="0" smtClean="0"/>
          </a:p>
          <a:p>
            <a:r>
              <a:rPr lang="hr-HR" dirty="0" smtClean="0"/>
              <a:t>Učiteljica HJ Martina </a:t>
            </a:r>
            <a:r>
              <a:rPr lang="hr-HR" dirty="0" err="1" smtClean="0"/>
              <a:t>Oršić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pedagoginja Anđela </a:t>
            </a:r>
            <a:r>
              <a:rPr lang="hr-HR" dirty="0" err="1" smtClean="0"/>
              <a:t>Mićić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psihologinja Irena </a:t>
            </a:r>
            <a:r>
              <a:rPr lang="hr-HR" dirty="0" err="1" smtClean="0"/>
              <a:t>Šestak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797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1669" y="2669435"/>
            <a:ext cx="11014229" cy="1039427"/>
          </a:xfrm>
        </p:spPr>
        <p:txBody>
          <a:bodyPr/>
          <a:lstStyle/>
          <a:p>
            <a:r>
              <a:rPr lang="hr-HR" dirty="0" smtClean="0"/>
              <a:t>PITANJA, KOMENTARI?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553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46752-80D1-4804-BBCA-B1E17287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Prijava u sustav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B865EE-04B9-4719-A6F2-ED71E6A7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64" y="2465202"/>
            <a:ext cx="4580093" cy="3750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000" b="1" dirty="0">
                <a:solidFill>
                  <a:srgbClr val="0070C0"/>
                </a:solidFill>
              </a:rPr>
              <a:t>Portal za upis u osnovne škole</a:t>
            </a:r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000" dirty="0"/>
              <a:t>otvara se stranica za prijavu putem NIAS sustava</a:t>
            </a:r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000" dirty="0"/>
              <a:t>odabir vjerodajnice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C5F215-A5EA-4C06-91DE-0FACA9C1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4" t="24596" r="5632" b="14304"/>
          <a:stretch/>
        </p:blipFill>
        <p:spPr>
          <a:xfrm>
            <a:off x="280032" y="2787588"/>
            <a:ext cx="6885032" cy="3207104"/>
          </a:xfrm>
          <a:prstGeom prst="rect">
            <a:avLst/>
          </a:prstGeom>
        </p:spPr>
      </p:pic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D1E9DBEE-DCDD-4707-9824-15A8DDC7972A}"/>
              </a:ext>
            </a:extLst>
          </p:cNvPr>
          <p:cNvSpPr/>
          <p:nvPr/>
        </p:nvSpPr>
        <p:spPr>
          <a:xfrm>
            <a:off x="6497803" y="4641139"/>
            <a:ext cx="844030" cy="52378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79517BC-ADCE-4D1B-A86B-BC4EC15DCFF4}"/>
              </a:ext>
            </a:extLst>
          </p:cNvPr>
          <p:cNvSpPr txBox="1">
            <a:spLocks/>
          </p:cNvSpPr>
          <p:nvPr/>
        </p:nvSpPr>
        <p:spPr>
          <a:xfrm>
            <a:off x="1066800" y="2256714"/>
            <a:ext cx="5205413" cy="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hr-HR" sz="2000" dirty="0"/>
              <a:t>Prijava na linku: </a:t>
            </a:r>
            <a:r>
              <a:rPr lang="hr-HR" sz="2000" dirty="0">
                <a:hlinkClick r:id="rId3"/>
              </a:rPr>
              <a:t>https://e-upisi.hr</a:t>
            </a:r>
            <a:r>
              <a:rPr lang="hr-HR" sz="2000" dirty="0"/>
              <a:t> </a:t>
            </a: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4C018165-A515-4DFA-BFC3-31CF375FC6F6}"/>
              </a:ext>
            </a:extLst>
          </p:cNvPr>
          <p:cNvSpPr/>
          <p:nvPr/>
        </p:nvSpPr>
        <p:spPr>
          <a:xfrm>
            <a:off x="9145435" y="2973500"/>
            <a:ext cx="488272" cy="328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F14A1C19-F55C-494E-93EA-B5EDC06FE7E7}"/>
              </a:ext>
            </a:extLst>
          </p:cNvPr>
          <p:cNvSpPr/>
          <p:nvPr/>
        </p:nvSpPr>
        <p:spPr>
          <a:xfrm>
            <a:off x="9145435" y="4092606"/>
            <a:ext cx="488272" cy="328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C515D87-293C-47A8-BE3A-8BD21D5E5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73" t="27961" r="12258" b="17355"/>
          <a:stretch/>
        </p:blipFill>
        <p:spPr>
          <a:xfrm>
            <a:off x="7649548" y="4903030"/>
            <a:ext cx="3480046" cy="14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B5B21E-656A-4FD6-951C-AA20A270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586" y="364245"/>
            <a:ext cx="10058400" cy="1371600"/>
          </a:xfrm>
        </p:spPr>
        <p:txBody>
          <a:bodyPr/>
          <a:lstStyle/>
          <a:p>
            <a:pPr algn="r"/>
            <a:r>
              <a:rPr lang="hr-HR" dirty="0"/>
              <a:t>Postupak redovnog upisa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77C660-CB00-4583-BDE4-2ECF50C6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030" y="1615736"/>
            <a:ext cx="8600984" cy="4847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/>
              <a:t>klik na gumb </a:t>
            </a:r>
            <a:r>
              <a:rPr lang="hr-HR" sz="2000" b="1" dirty="0">
                <a:solidFill>
                  <a:srgbClr val="0070C0"/>
                </a:solidFill>
              </a:rPr>
              <a:t>Redovan upis </a:t>
            </a:r>
            <a:r>
              <a:rPr lang="hr-HR" b="1" dirty="0">
                <a:solidFill>
                  <a:srgbClr val="0070C0"/>
                </a:solidFill>
              </a:rPr>
              <a:t/>
            </a:r>
            <a:br>
              <a:rPr lang="hr-HR" b="1" dirty="0">
                <a:solidFill>
                  <a:srgbClr val="0070C0"/>
                </a:solidFill>
              </a:rPr>
            </a:br>
            <a:r>
              <a:rPr lang="hr-HR" dirty="0"/>
              <a:t>(nalazi se na ekranu </a:t>
            </a:r>
            <a:r>
              <a:rPr lang="hr-HR" b="1" i="1" dirty="0"/>
              <a:t>Popis djece</a:t>
            </a:r>
            <a:r>
              <a:rPr lang="hr-HR" dirty="0"/>
              <a:t>)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otvara se stranica s koracima zahtjeva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prilikom ispunjavanja zahtjeva, potrebno je proći kroz </a:t>
            </a:r>
            <a:r>
              <a:rPr lang="hr-HR" b="1" u="sng" dirty="0"/>
              <a:t>sve korake</a:t>
            </a:r>
            <a:endParaRPr lang="hr-HR" dirty="0"/>
          </a:p>
          <a:p>
            <a:pPr marL="0" indent="0" algn="ctr">
              <a:buNone/>
            </a:pPr>
            <a:r>
              <a:rPr lang="hr-HR" dirty="0"/>
              <a:t>unos obveznih podataka (</a:t>
            </a:r>
            <a:r>
              <a:rPr lang="hr-HR" i="1" dirty="0"/>
              <a:t>označeni</a:t>
            </a:r>
            <a:r>
              <a:rPr lang="hr-HR" dirty="0"/>
              <a:t> </a:t>
            </a:r>
            <a:r>
              <a:rPr lang="hr-HR" sz="2000" b="1" dirty="0">
                <a:solidFill>
                  <a:srgbClr val="FF0000"/>
                </a:solidFill>
              </a:rPr>
              <a:t>*</a:t>
            </a:r>
            <a:r>
              <a:rPr lang="hr-HR" dirty="0"/>
              <a:t>)</a:t>
            </a:r>
          </a:p>
          <a:p>
            <a:pPr marL="0" indent="0" algn="ctr">
              <a:buNone/>
            </a:pPr>
            <a:r>
              <a:rPr lang="hr-HR" sz="1600" i="1" dirty="0"/>
              <a:t>potrebno je popuniti podatke koji nedostaju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sljedeći korak klikom na gumb </a:t>
            </a:r>
            <a:r>
              <a:rPr lang="hr-HR" sz="2000" b="1" dirty="0">
                <a:solidFill>
                  <a:srgbClr val="0070C0"/>
                </a:solidFill>
              </a:rPr>
              <a:t>Potvrdi i nastavi</a:t>
            </a: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r-HR" sz="1400" i="1" dirty="0"/>
          </a:p>
          <a:p>
            <a:pPr marL="0" indent="0" algn="ctr">
              <a:buNone/>
            </a:pPr>
            <a:r>
              <a:rPr lang="hr-HR" sz="1400" i="1" dirty="0"/>
              <a:t>*korisnik u bilo kojem trenutku može odustati od unesenih podataka gumb </a:t>
            </a:r>
            <a:r>
              <a:rPr lang="hr-HR" sz="1600" b="1" i="1" dirty="0">
                <a:solidFill>
                  <a:srgbClr val="0070C0"/>
                </a:solidFill>
              </a:rPr>
              <a:t>Odustani</a:t>
            </a:r>
            <a:r>
              <a:rPr lang="hr-HR" sz="1400" i="1" dirty="0"/>
              <a:t> ili spremiti podatke gumb </a:t>
            </a:r>
            <a:r>
              <a:rPr lang="hr-HR" sz="1600" b="1" i="1" dirty="0">
                <a:solidFill>
                  <a:srgbClr val="0070C0"/>
                </a:solidFill>
              </a:rPr>
              <a:t>Spremi i zatvori </a:t>
            </a:r>
            <a:r>
              <a:rPr lang="hr-HR" sz="1400" i="1" dirty="0"/>
              <a:t>i naknadno nastaviti s popunjavanjem.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F863CE13-250D-4C53-B362-F91B96659965}"/>
              </a:ext>
            </a:extLst>
          </p:cNvPr>
          <p:cNvSpPr/>
          <p:nvPr/>
        </p:nvSpPr>
        <p:spPr>
          <a:xfrm>
            <a:off x="7100749" y="2650131"/>
            <a:ext cx="620698" cy="439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FFB15F9-DDBB-4589-A707-1A1223C9F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61" t="22783" r="40582" b="16894"/>
          <a:stretch/>
        </p:blipFill>
        <p:spPr>
          <a:xfrm>
            <a:off x="791961" y="1716122"/>
            <a:ext cx="2182057" cy="449928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0692FA2-7998-48AE-B1C1-069B84A29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77" t="58689" r="42566" b="35453"/>
          <a:stretch/>
        </p:blipFill>
        <p:spPr>
          <a:xfrm>
            <a:off x="6283723" y="4676312"/>
            <a:ext cx="2347037" cy="6258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56364BD-C7D3-4465-812E-D59C1BC6F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2" t="54907" r="37870" b="38670"/>
          <a:stretch/>
        </p:blipFill>
        <p:spPr>
          <a:xfrm>
            <a:off x="5928187" y="5984072"/>
            <a:ext cx="3058107" cy="509683"/>
          </a:xfrm>
          <a:prstGeom prst="rect">
            <a:avLst/>
          </a:prstGeom>
        </p:spPr>
      </p:pic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39C4A3C1-35C8-4C26-826C-2CA7794C8A46}"/>
              </a:ext>
            </a:extLst>
          </p:cNvPr>
          <p:cNvSpPr/>
          <p:nvPr/>
        </p:nvSpPr>
        <p:spPr>
          <a:xfrm>
            <a:off x="9952084" y="4236868"/>
            <a:ext cx="620698" cy="439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580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AD060-6010-4441-8404-2D12CE0E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>Pregled podataka roditelja- roditelj/skrbnik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AFA46E-9C68-460D-8E96-C0186822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3289"/>
            <a:ext cx="10058400" cy="4241751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Roditelj/skrbnik koji je prijavljen u aplikaciju</a:t>
            </a:r>
            <a:br>
              <a:rPr lang="hr-HR" dirty="0"/>
            </a:br>
            <a:r>
              <a:rPr lang="hr-HR" sz="1600" i="1" dirty="0"/>
              <a:t>(većina podataka je dohvaćena iz vanjskih servisa i ne može se mijenjati)</a:t>
            </a:r>
          </a:p>
          <a:p>
            <a:pPr marL="0" indent="0" algn="ctr">
              <a:buNone/>
            </a:pPr>
            <a:r>
              <a:rPr lang="hr-HR" i="1" dirty="0"/>
              <a:t>(potrebno unijeti podatke koji nedostaju)</a:t>
            </a:r>
          </a:p>
          <a:p>
            <a:pPr marL="0" indent="0" algn="ctr">
              <a:buNone/>
            </a:pPr>
            <a:endParaRPr lang="hr-HR" i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77B5D6-8B98-411F-9427-8A3617E2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3" t="32751" r="18884" b="7573"/>
          <a:stretch/>
        </p:blipFill>
        <p:spPr>
          <a:xfrm>
            <a:off x="380255" y="3083196"/>
            <a:ext cx="5823757" cy="3282093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3FCA76-9F74-41BB-BB5C-4C50D21A6DF6}"/>
              </a:ext>
            </a:extLst>
          </p:cNvPr>
          <p:cNvSpPr txBox="1">
            <a:spLocks/>
          </p:cNvSpPr>
          <p:nvPr/>
        </p:nvSpPr>
        <p:spPr>
          <a:xfrm>
            <a:off x="6019060" y="3497801"/>
            <a:ext cx="5619565" cy="294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hr-HR" sz="1600" i="1" dirty="0"/>
              <a:t>U slučaju krivih podataka u vanjskim sustavima potrebno se direktno obratiti institucijama </a:t>
            </a:r>
            <a:br>
              <a:rPr lang="hr-HR" sz="1600" i="1" dirty="0"/>
            </a:br>
            <a:r>
              <a:rPr lang="hr-HR" sz="1600" i="1" dirty="0"/>
              <a:t>(MUP, Matični ured…)</a:t>
            </a:r>
          </a:p>
          <a:p>
            <a:pPr marL="0" indent="0" algn="ctr">
              <a:buFont typeface="Garamond" pitchFamily="18" charset="0"/>
              <a:buNone/>
            </a:pPr>
            <a:r>
              <a:rPr lang="hr-HR" sz="1600" i="1" dirty="0"/>
              <a:t>Nakon unosa novih podataka od strane institucija, nove podatke dohvatite klikom na gumb </a:t>
            </a:r>
          </a:p>
          <a:p>
            <a:pPr marL="0" indent="0" algn="ctr">
              <a:buFont typeface="Garamond" pitchFamily="18" charset="0"/>
              <a:buNone/>
            </a:pPr>
            <a:r>
              <a:rPr lang="hr-HR" sz="2000" b="1" dirty="0">
                <a:solidFill>
                  <a:srgbClr val="0070C0"/>
                </a:solidFill>
              </a:rPr>
              <a:t>Osvježi podatke </a:t>
            </a:r>
            <a:endParaRPr lang="hr-HR" sz="1600" b="1" dirty="0">
              <a:solidFill>
                <a:srgbClr val="0070C0"/>
              </a:solidFill>
            </a:endParaRPr>
          </a:p>
          <a:p>
            <a:pPr marL="0" indent="0" algn="ctr">
              <a:buFont typeface="Garamond" pitchFamily="18" charset="0"/>
              <a:buNone/>
            </a:pPr>
            <a:endParaRPr lang="hr-HR" i="1" dirty="0"/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32470641-ED20-40BC-BFC7-3522FA427798}"/>
              </a:ext>
            </a:extLst>
          </p:cNvPr>
          <p:cNvSpPr/>
          <p:nvPr/>
        </p:nvSpPr>
        <p:spPr>
          <a:xfrm>
            <a:off x="9613539" y="2463199"/>
            <a:ext cx="701336" cy="103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F25815B-E603-4D61-8C17-24FD73C58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37" t="48401" r="43519" b="46618"/>
          <a:stretch/>
        </p:blipFill>
        <p:spPr>
          <a:xfrm>
            <a:off x="7883370" y="5261012"/>
            <a:ext cx="1890943" cy="5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8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2047C-C07A-4A7A-A978-6D8F713B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sz="3600" dirty="0"/>
              <a:t>Pregled podataka roditelja- roditelj/skrbnik 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F19CE2-5588-447C-904B-B422BF66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6556"/>
            <a:ext cx="10058400" cy="1091954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Unos podataka, </a:t>
            </a:r>
            <a:r>
              <a:rPr lang="hr-HR" b="1" i="1" dirty="0"/>
              <a:t>prezime, ime i OIB </a:t>
            </a:r>
            <a:r>
              <a:rPr lang="hr-HR" dirty="0"/>
              <a:t>te klik na gumb </a:t>
            </a:r>
            <a:br>
              <a:rPr lang="hr-HR" dirty="0"/>
            </a:br>
            <a:r>
              <a:rPr lang="hr-HR" sz="2000" b="1" dirty="0">
                <a:solidFill>
                  <a:srgbClr val="0070C0"/>
                </a:solidFill>
              </a:rPr>
              <a:t>Provjeri ispravnost unesenih podataka</a:t>
            </a: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r-HR" sz="1600" i="1" dirty="0"/>
              <a:t>(potrebno unijeti i druge tražene podatke)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3DE17E-CD9F-4AD6-B68C-005443DCC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6" t="21877" r="18665" b="14174"/>
          <a:stretch/>
        </p:blipFill>
        <p:spPr>
          <a:xfrm>
            <a:off x="411332" y="2896340"/>
            <a:ext cx="5820802" cy="3506679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ECC9E64-4568-4E23-973A-85E6524D189C}"/>
              </a:ext>
            </a:extLst>
          </p:cNvPr>
          <p:cNvSpPr txBox="1">
            <a:spLocks/>
          </p:cNvSpPr>
          <p:nvPr/>
        </p:nvSpPr>
        <p:spPr>
          <a:xfrm>
            <a:off x="6096000" y="2973802"/>
            <a:ext cx="5684668" cy="3417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endParaRPr lang="hr-HR" dirty="0"/>
          </a:p>
          <a:p>
            <a:pPr marL="0" indent="0" algn="ctr">
              <a:buFont typeface="Garamond" pitchFamily="18" charset="0"/>
              <a:buNone/>
            </a:pPr>
            <a:r>
              <a:rPr lang="hr-HR" b="1" dirty="0"/>
              <a:t>Roditelj bez OIB-a</a:t>
            </a:r>
          </a:p>
          <a:p>
            <a:pPr marL="0" indent="0" algn="ctr">
              <a:buFont typeface="Garamond" pitchFamily="18" charset="0"/>
              <a:buNone/>
            </a:pPr>
            <a:endParaRPr lang="hr-HR" sz="1600" i="1" dirty="0"/>
          </a:p>
          <a:p>
            <a:pPr marL="0" indent="0" algn="ctr">
              <a:buFont typeface="Garamond" pitchFamily="18" charset="0"/>
              <a:buNone/>
            </a:pPr>
            <a:r>
              <a:rPr lang="hr-HR" sz="1600" i="1" dirty="0"/>
              <a:t>označiti da nema OIB te popuniti tražene podatke</a:t>
            </a:r>
          </a:p>
          <a:p>
            <a:pPr marL="0" indent="0" algn="ctr">
              <a:buFont typeface="Garamond" pitchFamily="18" charset="0"/>
              <a:buNone/>
            </a:pPr>
            <a:endParaRPr lang="hr-HR" sz="1600" i="1" dirty="0"/>
          </a:p>
          <a:p>
            <a:pPr marL="0" indent="0" algn="ctr">
              <a:buFont typeface="Garamond" pitchFamily="18" charset="0"/>
              <a:buNone/>
            </a:pPr>
            <a:r>
              <a:rPr lang="hr-HR" sz="1600" i="1" dirty="0"/>
              <a:t>U kartici Dokumentacija roditelja 2 - učitati dokaz da je osoba zakonski zastupnik djeteta – kartica </a:t>
            </a:r>
            <a:br>
              <a:rPr lang="hr-HR" sz="1600" i="1" dirty="0"/>
            </a:br>
            <a:r>
              <a:rPr lang="hr-HR" sz="1900" b="1" i="1" dirty="0">
                <a:solidFill>
                  <a:srgbClr val="0070C0"/>
                </a:solidFill>
              </a:rPr>
              <a:t>Prilaganje dokumentacije</a:t>
            </a:r>
            <a:endParaRPr lang="hr-HR" sz="1600" b="1" i="1" dirty="0">
              <a:solidFill>
                <a:srgbClr val="0070C0"/>
              </a:solidFill>
            </a:endParaRPr>
          </a:p>
          <a:p>
            <a:pPr marL="0" indent="0" algn="ctr">
              <a:buFont typeface="Garamond" pitchFamily="18" charset="0"/>
              <a:buNone/>
            </a:pPr>
            <a:endParaRPr lang="hr-HR" sz="1600" i="1" dirty="0"/>
          </a:p>
          <a:p>
            <a:pPr marL="0" indent="0" algn="ctr">
              <a:buFont typeface="Garamond" pitchFamily="18" charset="0"/>
              <a:buNone/>
            </a:pPr>
            <a:r>
              <a:rPr lang="hr-HR" sz="1400" i="1" dirty="0"/>
              <a:t>Ukoliko podaci nisu ispravno uneseni, prikazati će se greška i neće biti moguće nastaviti s unosom zahtjeva.</a:t>
            </a:r>
          </a:p>
        </p:txBody>
      </p:sp>
      <p:sp>
        <p:nvSpPr>
          <p:cNvPr id="6" name="Strelica: prema dolje 5">
            <a:extLst>
              <a:ext uri="{FF2B5EF4-FFF2-40B4-BE49-F238E27FC236}">
                <a16:creationId xmlns:a16="http://schemas.microsoft.com/office/drawing/2014/main" id="{4BC1EDD7-1F46-4808-B9B5-DC232F654B36}"/>
              </a:ext>
            </a:extLst>
          </p:cNvPr>
          <p:cNvSpPr/>
          <p:nvPr/>
        </p:nvSpPr>
        <p:spPr>
          <a:xfrm>
            <a:off x="8673483" y="4275634"/>
            <a:ext cx="529701" cy="395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Strelica: ulijevo 6">
            <a:extLst>
              <a:ext uri="{FF2B5EF4-FFF2-40B4-BE49-F238E27FC236}">
                <a16:creationId xmlns:a16="http://schemas.microsoft.com/office/drawing/2014/main" id="{FAA4F882-A710-40D2-A313-5CACEF7674A8}"/>
              </a:ext>
            </a:extLst>
          </p:cNvPr>
          <p:cNvSpPr/>
          <p:nvPr/>
        </p:nvSpPr>
        <p:spPr>
          <a:xfrm>
            <a:off x="2824579" y="3429000"/>
            <a:ext cx="5104660" cy="124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7117E87-4C1A-40E4-9F8D-53D7E4573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8689" t="56505" r="54345" b="37843"/>
          <a:stretch/>
        </p:blipFill>
        <p:spPr>
          <a:xfrm>
            <a:off x="9056703" y="2346221"/>
            <a:ext cx="2563542" cy="4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C58751-7840-497A-9D7C-B80E8D51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Pregled podataka djeteta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0A896F-B885-4236-8704-92584B5B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612" y="2168764"/>
            <a:ext cx="5684670" cy="4347419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Pregledati i nadopuniti podatke o djetetu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0070C0"/>
                </a:solidFill>
              </a:rPr>
              <a:t>svi podaci se dohvaćaju iz vanjskih sustava</a:t>
            </a:r>
          </a:p>
          <a:p>
            <a:pPr marL="0" indent="0" algn="ctr">
              <a:buNone/>
            </a:pPr>
            <a:r>
              <a:rPr lang="hr-HR" dirty="0"/>
              <a:t/>
            </a:r>
            <a:br>
              <a:rPr lang="hr-HR" dirty="0"/>
            </a:br>
            <a:r>
              <a:rPr lang="hr-HR" i="1" dirty="0"/>
              <a:t>(podatak o nacionalnosti je obavezan, moguće je odabrati opciju </a:t>
            </a:r>
            <a:r>
              <a:rPr lang="hr-HR" b="1" i="1" dirty="0">
                <a:solidFill>
                  <a:srgbClr val="0070C0"/>
                </a:solidFill>
              </a:rPr>
              <a:t>Ne želim se izjasniti</a:t>
            </a:r>
            <a:r>
              <a:rPr lang="hr-HR" i="1" dirty="0"/>
              <a:t>)</a:t>
            </a:r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67CB59-78CD-4C74-ADF5-8B2CF1A48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2" t="21359" r="23762" b="12104"/>
          <a:stretch/>
        </p:blipFill>
        <p:spPr>
          <a:xfrm>
            <a:off x="310718" y="2168765"/>
            <a:ext cx="5785282" cy="4347419"/>
          </a:xfrm>
          <a:prstGeom prst="rect">
            <a:avLst/>
          </a:prstGeom>
        </p:spPr>
      </p:pic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D1A5176F-8D5C-4DBB-9FDD-D96A389E168C}"/>
              </a:ext>
            </a:extLst>
          </p:cNvPr>
          <p:cNvSpPr/>
          <p:nvPr/>
        </p:nvSpPr>
        <p:spPr>
          <a:xfrm>
            <a:off x="5890332" y="3644283"/>
            <a:ext cx="767920" cy="2263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4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813999-07EA-4C61-9B71-9651A89B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Odabir osnovne 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275F38-2D05-4037-AF2F-22433660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916" y="1927800"/>
            <a:ext cx="5168283" cy="20493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r-HR" dirty="0"/>
              <a:t>Prikazuje se škola prema upisnom području </a:t>
            </a:r>
            <a:r>
              <a:rPr lang="hr-HR" i="1" dirty="0"/>
              <a:t>(prema adresi prebivališta)</a:t>
            </a:r>
          </a:p>
          <a:p>
            <a:pPr marL="0" indent="0" algn="ctr">
              <a:buNone/>
            </a:pPr>
            <a:r>
              <a:rPr lang="hr-HR" dirty="0"/>
              <a:t>potrebno je </a:t>
            </a:r>
            <a:r>
              <a:rPr lang="hr-HR" b="1" u="sng" dirty="0"/>
              <a:t>odabrati</a:t>
            </a:r>
            <a:r>
              <a:rPr lang="hr-HR" dirty="0"/>
              <a:t> tražene podatke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>
                <a:solidFill>
                  <a:srgbClr val="0070C0"/>
                </a:solidFill>
              </a:rPr>
              <a:t>Program- OŠ redovni program,</a:t>
            </a:r>
          </a:p>
          <a:p>
            <a:pPr marL="0" indent="0" algn="ctr">
              <a:buNone/>
            </a:pPr>
            <a:r>
              <a:rPr lang="hr-HR" b="1" dirty="0">
                <a:solidFill>
                  <a:srgbClr val="0070C0"/>
                </a:solidFill>
              </a:rPr>
              <a:t>Komercijalni program – Produženi boravak</a:t>
            </a:r>
          </a:p>
          <a:p>
            <a:pPr marL="0" indent="0" algn="ctr">
              <a:buNone/>
            </a:pP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ACF7AE-746A-46AC-9224-6FA4E29E2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4" t="23430" r="24636" b="13916"/>
          <a:stretch/>
        </p:blipFill>
        <p:spPr>
          <a:xfrm>
            <a:off x="284086" y="2053849"/>
            <a:ext cx="5587686" cy="4030462"/>
          </a:xfrm>
          <a:prstGeom prst="rect">
            <a:avLst/>
          </a:prstGeom>
        </p:spPr>
      </p:pic>
      <p:sp>
        <p:nvSpPr>
          <p:cNvPr id="6" name="Strelica: ulijevo 5">
            <a:extLst>
              <a:ext uri="{FF2B5EF4-FFF2-40B4-BE49-F238E27FC236}">
                <a16:creationId xmlns:a16="http://schemas.microsoft.com/office/drawing/2014/main" id="{ABA05225-1650-41A4-9611-18CC6C29604E}"/>
              </a:ext>
            </a:extLst>
          </p:cNvPr>
          <p:cNvSpPr/>
          <p:nvPr/>
        </p:nvSpPr>
        <p:spPr>
          <a:xfrm>
            <a:off x="2741554" y="3275990"/>
            <a:ext cx="3799644" cy="179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ulijevo 6">
            <a:extLst>
              <a:ext uri="{FF2B5EF4-FFF2-40B4-BE49-F238E27FC236}">
                <a16:creationId xmlns:a16="http://schemas.microsoft.com/office/drawing/2014/main" id="{133F084D-FDFF-4ABC-B68A-09EA9BC36803}"/>
              </a:ext>
            </a:extLst>
          </p:cNvPr>
          <p:cNvSpPr/>
          <p:nvPr/>
        </p:nvSpPr>
        <p:spPr>
          <a:xfrm>
            <a:off x="4267202" y="3644192"/>
            <a:ext cx="1944880" cy="1532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203C6E7D-E5A1-4CCA-B5DA-DC2230B3E610}"/>
              </a:ext>
            </a:extLst>
          </p:cNvPr>
          <p:cNvSpPr txBox="1">
            <a:spLocks/>
          </p:cNvSpPr>
          <p:nvPr/>
        </p:nvSpPr>
        <p:spPr>
          <a:xfrm>
            <a:off x="2215720" y="4355347"/>
            <a:ext cx="2932591" cy="585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hr-HR" b="1" dirty="0">
                <a:solidFill>
                  <a:srgbClr val="0070C0"/>
                </a:solidFill>
              </a:rPr>
              <a:t>obvezni strani jezik </a:t>
            </a:r>
            <a:r>
              <a:rPr lang="hr-HR" i="1" dirty="0">
                <a:solidFill>
                  <a:srgbClr val="0070C0"/>
                </a:solidFill>
              </a:rPr>
              <a:t>(obavezno)</a:t>
            </a:r>
          </a:p>
          <a:p>
            <a:pPr marL="0" indent="0" algn="ctr">
              <a:buFont typeface="Garamond" pitchFamily="18" charset="0"/>
              <a:buNone/>
            </a:pP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9" name="Strelica: ulijevo 8">
            <a:extLst>
              <a:ext uri="{FF2B5EF4-FFF2-40B4-BE49-F238E27FC236}">
                <a16:creationId xmlns:a16="http://schemas.microsoft.com/office/drawing/2014/main" id="{30B8B1BD-38E3-4996-91AE-11F10CFC723C}"/>
              </a:ext>
            </a:extLst>
          </p:cNvPr>
          <p:cNvSpPr/>
          <p:nvPr/>
        </p:nvSpPr>
        <p:spPr>
          <a:xfrm>
            <a:off x="1066800" y="4630443"/>
            <a:ext cx="1762218" cy="710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2325F410-AD43-4429-98AC-CE209801C0C6}"/>
              </a:ext>
            </a:extLst>
          </p:cNvPr>
          <p:cNvSpPr txBox="1">
            <a:spLocks/>
          </p:cNvSpPr>
          <p:nvPr/>
        </p:nvSpPr>
        <p:spPr>
          <a:xfrm>
            <a:off x="2620391" y="4933391"/>
            <a:ext cx="2932590" cy="77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hr-HR" b="1" dirty="0">
                <a:solidFill>
                  <a:srgbClr val="0070C0"/>
                </a:solidFill>
              </a:rPr>
              <a:t>izborni predmeti </a:t>
            </a:r>
            <a:r>
              <a:rPr lang="hr-HR" i="1" dirty="0">
                <a:solidFill>
                  <a:srgbClr val="0070C0"/>
                </a:solidFill>
              </a:rPr>
              <a:t>(nije obavezno)</a:t>
            </a:r>
          </a:p>
          <a:p>
            <a:pPr marL="0" indent="0" algn="ctr">
              <a:buFont typeface="Garamond" pitchFamily="18" charset="0"/>
              <a:buNone/>
            </a:pP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11" name="Strelica: ulijevo 10">
            <a:extLst>
              <a:ext uri="{FF2B5EF4-FFF2-40B4-BE49-F238E27FC236}">
                <a16:creationId xmlns:a16="http://schemas.microsoft.com/office/drawing/2014/main" id="{DB9D9C8B-574B-4DE4-94DB-E7014EBB9DF5}"/>
              </a:ext>
            </a:extLst>
          </p:cNvPr>
          <p:cNvSpPr/>
          <p:nvPr/>
        </p:nvSpPr>
        <p:spPr>
          <a:xfrm>
            <a:off x="1432264" y="5110282"/>
            <a:ext cx="139675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8BC73D4-97BC-4401-A29E-77E408C60D39}"/>
              </a:ext>
            </a:extLst>
          </p:cNvPr>
          <p:cNvSpPr txBox="1">
            <a:spLocks/>
          </p:cNvSpPr>
          <p:nvPr/>
        </p:nvSpPr>
        <p:spPr>
          <a:xfrm>
            <a:off x="5956916" y="4154900"/>
            <a:ext cx="5587686" cy="104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hr-HR" b="1" u="sng" dirty="0"/>
              <a:t>Upis izvan upisnog područja </a:t>
            </a:r>
            <a:r>
              <a:rPr lang="hr-HR" dirty="0"/>
              <a:t>potrebno je označiti opciju </a:t>
            </a:r>
            <a:r>
              <a:rPr lang="hr-HR" b="1" dirty="0">
                <a:solidFill>
                  <a:srgbClr val="0070C0"/>
                </a:solidFill>
              </a:rPr>
              <a:t>Želim dijete upisati u drugu osnovnu školu izvan upisnog područja</a:t>
            </a:r>
          </a:p>
          <a:p>
            <a:pPr marL="0" indent="0" algn="ctr">
              <a:buFont typeface="Garamond" pitchFamily="18" charset="0"/>
              <a:buNone/>
            </a:pP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Font typeface="Garamond" pitchFamily="18" charset="0"/>
              <a:buNone/>
            </a:pPr>
            <a:endParaRPr lang="hr-HR" b="1" dirty="0">
              <a:solidFill>
                <a:srgbClr val="0070C0"/>
              </a:solidFill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33F3FEF-A659-4AED-9418-64835A60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32" t="22654" r="23762" b="60841"/>
          <a:stretch/>
        </p:blipFill>
        <p:spPr>
          <a:xfrm>
            <a:off x="6212082" y="5347581"/>
            <a:ext cx="5332520" cy="994000"/>
          </a:xfrm>
          <a:prstGeom prst="rect">
            <a:avLst/>
          </a:prstGeom>
        </p:spPr>
      </p:pic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CFDBC9AC-E8CB-42FC-9E99-AC5B30837FEB}"/>
              </a:ext>
            </a:extLst>
          </p:cNvPr>
          <p:cNvSpPr/>
          <p:nvPr/>
        </p:nvSpPr>
        <p:spPr>
          <a:xfrm>
            <a:off x="8029043" y="2794525"/>
            <a:ext cx="546786" cy="353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7EDFAF3-14EF-49D3-9CF5-4AF72ECF8F47}"/>
              </a:ext>
            </a:extLst>
          </p:cNvPr>
          <p:cNvSpPr txBox="1"/>
          <p:nvPr/>
        </p:nvSpPr>
        <p:spPr>
          <a:xfrm>
            <a:off x="7457246" y="3832722"/>
            <a:ext cx="427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i="1" dirty="0"/>
              <a:t>(ukoliko želite da vaše dijete polazi produženi boravak)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94764DC8-DEA6-439A-B0A9-AD86CF4FE04A}"/>
              </a:ext>
            </a:extLst>
          </p:cNvPr>
          <p:cNvSpPr/>
          <p:nvPr/>
        </p:nvSpPr>
        <p:spPr>
          <a:xfrm>
            <a:off x="8604949" y="5068007"/>
            <a:ext cx="546786" cy="353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466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8FCDF-5AB7-44E9-AB9B-C93E391E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6340"/>
            <a:ext cx="10058400" cy="1371600"/>
          </a:xfrm>
        </p:spPr>
        <p:txBody>
          <a:bodyPr/>
          <a:lstStyle/>
          <a:p>
            <a:pPr algn="r"/>
            <a:r>
              <a:rPr lang="hr-HR" dirty="0"/>
              <a:t>Inicijalni upitnik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9BC518-2D67-4FF2-819D-182A8A02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6866"/>
            <a:ext cx="10058400" cy="12770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/>
              <a:t>Upis dodatnih podataka o djetetu.</a:t>
            </a:r>
            <a:br>
              <a:rPr lang="hr-HR" dirty="0"/>
            </a:br>
            <a:r>
              <a:rPr lang="hr-HR" dirty="0"/>
              <a:t>(obavezna polja označena su zvjezdicom </a:t>
            </a:r>
            <a:r>
              <a:rPr lang="hr-HR" sz="2000" b="1" dirty="0">
                <a:solidFill>
                  <a:srgbClr val="FF0000"/>
                </a:solidFill>
              </a:rPr>
              <a:t>*</a:t>
            </a:r>
            <a:r>
              <a:rPr lang="hr-HR" sz="2000" dirty="0"/>
              <a:t>)</a:t>
            </a:r>
            <a:endParaRPr lang="hr-HR" dirty="0"/>
          </a:p>
          <a:p>
            <a:pPr marL="0" indent="0" algn="ctr">
              <a:buNone/>
            </a:pPr>
            <a:r>
              <a:rPr lang="hr-HR" dirty="0">
                <a:solidFill>
                  <a:srgbClr val="0070C0"/>
                </a:solidFill>
              </a:rPr>
              <a:t>Slijedimo korake prema aplikaciji, dio podataka je unesen te ih je potrebno provjeriti.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AE363FEB-348F-4208-A25C-705CD1229729}"/>
              </a:ext>
            </a:extLst>
          </p:cNvPr>
          <p:cNvSpPr txBox="1">
            <a:spLocks/>
          </p:cNvSpPr>
          <p:nvPr/>
        </p:nvSpPr>
        <p:spPr>
          <a:xfrm>
            <a:off x="1210322" y="2991923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hr-HR" dirty="0"/>
              <a:t>Prilaganje dokumentacije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ABE47606-0820-41AB-9B88-2E5758CF8447}"/>
              </a:ext>
            </a:extLst>
          </p:cNvPr>
          <p:cNvSpPr txBox="1">
            <a:spLocks/>
          </p:cNvSpPr>
          <p:nvPr/>
        </p:nvSpPr>
        <p:spPr>
          <a:xfrm>
            <a:off x="1066800" y="4288655"/>
            <a:ext cx="10058400" cy="1652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hr-HR" dirty="0"/>
              <a:t>Obavezno samo kod postupka </a:t>
            </a:r>
            <a:r>
              <a:rPr lang="hr-HR" b="1" dirty="0"/>
              <a:t>redovnog upisa za djecu s teškoćama u razvoju</a:t>
            </a:r>
            <a:r>
              <a:rPr lang="hr-HR" dirty="0"/>
              <a:t>.</a:t>
            </a:r>
          </a:p>
          <a:p>
            <a:pPr marL="0" indent="0" algn="ctr">
              <a:buFont typeface="Garamond" pitchFamily="18" charset="0"/>
              <a:buNone/>
            </a:pPr>
            <a:r>
              <a:rPr lang="hr-HR" sz="1500" i="1" dirty="0">
                <a:solidFill>
                  <a:srgbClr val="0070C0"/>
                </a:solidFill>
              </a:rPr>
              <a:t>medicinska (specijalistička dokumentacija)</a:t>
            </a:r>
          </a:p>
          <a:p>
            <a:pPr marL="0" indent="0" algn="ctr">
              <a:buFont typeface="Garamond" pitchFamily="18" charset="0"/>
              <a:buNone/>
            </a:pPr>
            <a:r>
              <a:rPr lang="hr-HR" sz="1500" i="1" dirty="0">
                <a:solidFill>
                  <a:srgbClr val="0070C0"/>
                </a:solidFill>
              </a:rPr>
              <a:t>psihološka dokumentacija</a:t>
            </a:r>
          </a:p>
          <a:p>
            <a:pPr marL="0" indent="0" algn="ctr">
              <a:buFont typeface="Garamond" pitchFamily="18" charset="0"/>
              <a:buNone/>
            </a:pPr>
            <a:r>
              <a:rPr lang="hr-HR" sz="1500" i="1" dirty="0">
                <a:solidFill>
                  <a:srgbClr val="0070C0"/>
                </a:solidFill>
              </a:rPr>
              <a:t>edukacijsko-rehabilitacijska dokumentacija</a:t>
            </a:r>
          </a:p>
          <a:p>
            <a:pPr marL="0" indent="0" algn="ctr">
              <a:buFont typeface="Garamond" pitchFamily="18" charset="0"/>
              <a:buNone/>
            </a:pPr>
            <a:r>
              <a:rPr lang="hr-HR" sz="1500" i="1" dirty="0">
                <a:solidFill>
                  <a:srgbClr val="0070C0"/>
                </a:solidFill>
              </a:rPr>
              <a:t>ostala dokumentacija</a:t>
            </a:r>
          </a:p>
        </p:txBody>
      </p:sp>
    </p:spTree>
    <p:extLst>
      <p:ext uri="{BB962C8B-B14F-4D97-AF65-F5344CB8AC3E}">
        <p14:creationId xmlns:p14="http://schemas.microsoft.com/office/powerpoint/2010/main" val="277230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3059C-C434-45E6-8F13-C0A51771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b="1" dirty="0"/>
              <a:t>Potvrda zahtjeva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28964C-0215-4E4A-BA3E-DE7DAF71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851" y="1881621"/>
            <a:ext cx="6125593" cy="444815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r-HR" dirty="0"/>
              <a:t>Pregled unesenih podataka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70C0"/>
                </a:solidFill>
              </a:rPr>
              <a:t>klikom na jedan od koraka prikazanih na ekranu, prikazuju se podaci uneseni u tom koraku</a:t>
            </a:r>
          </a:p>
          <a:p>
            <a:pPr marL="0" indent="0" algn="ctr">
              <a:buNone/>
            </a:pPr>
            <a:r>
              <a:rPr lang="hr-HR" sz="2000" b="1" dirty="0">
                <a:solidFill>
                  <a:srgbClr val="0070C0"/>
                </a:solidFill>
              </a:rPr>
              <a:t>POŠALJI ZAHTJEV</a:t>
            </a:r>
          </a:p>
          <a:p>
            <a:pPr marL="0" indent="0" algn="ctr">
              <a:buNone/>
            </a:pP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i="1" dirty="0">
                <a:solidFill>
                  <a:srgbClr val="0070C0"/>
                </a:solidFill>
              </a:rPr>
              <a:t>(obavijest o uspješnoj predaji zahtjeva stiže ne e-mail)</a:t>
            </a:r>
          </a:p>
          <a:p>
            <a:pPr marL="0" indent="0" algn="ctr">
              <a:buNone/>
            </a:pPr>
            <a:r>
              <a:rPr lang="hr-HR" i="1" dirty="0"/>
              <a:t>Status zahtjeva vidljiv je na stranici </a:t>
            </a:r>
            <a:r>
              <a:rPr lang="hr-HR" sz="2000" b="1" dirty="0">
                <a:solidFill>
                  <a:srgbClr val="0070C0"/>
                </a:solidFill>
              </a:rPr>
              <a:t>Popis djece</a:t>
            </a: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r-H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hr-HR" i="1" dirty="0">
                <a:solidFill>
                  <a:srgbClr val="0070C0"/>
                </a:solidFill>
              </a:rPr>
              <a:t>Nakon potvrde zahtjeva, uneseni podaci su vidljivi za pregled, ali nije ih moguće mijenjati.</a:t>
            </a:r>
          </a:p>
          <a:p>
            <a:pPr marL="0" indent="0" algn="ctr">
              <a:buNone/>
            </a:pP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BB885D-3E69-4F5B-9D23-E1685AAD9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2" t="25502" r="33301" b="9637"/>
          <a:stretch/>
        </p:blipFill>
        <p:spPr>
          <a:xfrm>
            <a:off x="402454" y="1420426"/>
            <a:ext cx="5292132" cy="47949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BBA4359-687C-4637-8837-5AB8E0CD9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28" t="63301" r="30024" b="28155"/>
          <a:stretch/>
        </p:blipFill>
        <p:spPr>
          <a:xfrm>
            <a:off x="7705817" y="3346881"/>
            <a:ext cx="2139519" cy="5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0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559520B0C754B890D571E1B93C0FE" ma:contentTypeVersion="14" ma:contentTypeDescription="Create a new document." ma:contentTypeScope="" ma:versionID="6b75dcea5c6a69d0b801905a308d2ef0">
  <xsd:schema xmlns:xsd="http://www.w3.org/2001/XMLSchema" xmlns:xs="http://www.w3.org/2001/XMLSchema" xmlns:p="http://schemas.microsoft.com/office/2006/metadata/properties" xmlns:ns3="37d14f28-187e-4e38-a93f-f881b2a81ea4" xmlns:ns4="17b4811c-b4ad-44db-b26f-f456273c43c0" targetNamespace="http://schemas.microsoft.com/office/2006/metadata/properties" ma:root="true" ma:fieldsID="2eb90c23393e8f4292177e267426fb02" ns3:_="" ns4:_="">
    <xsd:import namespace="37d14f28-187e-4e38-a93f-f881b2a81ea4"/>
    <xsd:import namespace="17b4811c-b4ad-44db-b26f-f456273c4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14f28-187e-4e38-a93f-f881b2a81e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4811c-b4ad-44db-b26f-f456273c4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326B93-43CA-42A4-8D05-54329E903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d14f28-187e-4e38-a93f-f881b2a81ea4"/>
    <ds:schemaRef ds:uri="17b4811c-b4ad-44db-b26f-f456273c4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7EFF12-B42F-4200-99C3-DCE13DCAA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4D8FD3-1D88-4AA5-B4FC-2764354E5A83}">
  <ds:schemaRefs>
    <ds:schemaRef ds:uri="http://purl.org/dc/elements/1.1/"/>
    <ds:schemaRef ds:uri="http://schemas.microsoft.com/office/2006/documentManagement/types"/>
    <ds:schemaRef ds:uri="http://purl.org/dc/dcmitype/"/>
    <ds:schemaRef ds:uri="17b4811c-b4ad-44db-b26f-f456273c43c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7d14f28-187e-4e38-a93f-f881b2a81ea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316</TotalTime>
  <Words>324</Words>
  <Application>Microsoft Office PowerPoint</Application>
  <PresentationFormat>Široki zaslon</PresentationFormat>
  <Paragraphs>90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Century Gothic</vt:lpstr>
      <vt:lpstr>Garamond</vt:lpstr>
      <vt:lpstr>Wingdings</vt:lpstr>
      <vt:lpstr>Apotekarska</vt:lpstr>
      <vt:lpstr>e-upis u 1. razred </vt:lpstr>
      <vt:lpstr>Prijava u sustav</vt:lpstr>
      <vt:lpstr>Postupak redovnog upisa</vt:lpstr>
      <vt:lpstr>Pregled podataka roditelja- roditelj/skrbnik 1</vt:lpstr>
      <vt:lpstr>Pregled podataka roditelja- roditelj/skrbnik 2</vt:lpstr>
      <vt:lpstr>Pregled podataka djeteta</vt:lpstr>
      <vt:lpstr>Odabir osnovne škole</vt:lpstr>
      <vt:lpstr>Inicijalni upitnik</vt:lpstr>
      <vt:lpstr>Potvrda zahtjeva</vt:lpstr>
      <vt:lpstr>Važni datumi</vt:lpstr>
      <vt:lpstr>Pregled kod školske liječnice</vt:lpstr>
      <vt:lpstr>Testiranje u školi</vt:lpstr>
      <vt:lpstr>PITANJA, KOMENTARI?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e-upisi u 1. razred</dc:title>
  <dc:creator>Petra Tomšić</dc:creator>
  <cp:lastModifiedBy>Skola</cp:lastModifiedBy>
  <cp:revision>19</cp:revision>
  <dcterms:created xsi:type="dcterms:W3CDTF">2024-02-09T10:07:52Z</dcterms:created>
  <dcterms:modified xsi:type="dcterms:W3CDTF">2025-02-21T06:40:26Z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0x0101001E7559520B0C754B890D571E1B93C0FE</vt:lpwstr>
  </property>
</Properties>
</file>