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18E1FB2-B6EC-4CD5-9A81-5D1BB7D8491A}" type="datetimeFigureOut">
              <a:rPr lang="hr-HR" smtClean="0"/>
              <a:t>1.3.2022.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8D94052-9BBA-47A9-95B7-26D2CAE47D0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67744" y="692696"/>
            <a:ext cx="5114778" cy="1101248"/>
          </a:xfrm>
        </p:spPr>
        <p:txBody>
          <a:bodyPr/>
          <a:lstStyle/>
          <a:p>
            <a:r>
              <a:rPr lang="hr-HR" smtClean="0"/>
              <a:t>Dan ružičastih majica </a:t>
            </a:r>
            <a:r>
              <a:rPr lang="hr-HR" dirty="0" smtClean="0"/>
              <a:t>2022.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5663"/>
            <a:ext cx="7020272" cy="41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9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6993687" cy="5040560"/>
          </a:xfrm>
        </p:spPr>
      </p:pic>
    </p:spTree>
    <p:extLst>
      <p:ext uri="{BB962C8B-B14F-4D97-AF65-F5344CB8AC3E}">
        <p14:creationId xmlns:p14="http://schemas.microsoft.com/office/powerpoint/2010/main" val="89434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6942169" cy="4846638"/>
          </a:xfrm>
        </p:spPr>
      </p:pic>
    </p:spTree>
    <p:extLst>
      <p:ext uri="{BB962C8B-B14F-4D97-AF65-F5344CB8AC3E}">
        <p14:creationId xmlns:p14="http://schemas.microsoft.com/office/powerpoint/2010/main" val="396979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239000" cy="4292042"/>
          </a:xfrm>
        </p:spPr>
      </p:pic>
    </p:spTree>
    <p:extLst>
      <p:ext uri="{BB962C8B-B14F-4D97-AF65-F5344CB8AC3E}">
        <p14:creationId xmlns:p14="http://schemas.microsoft.com/office/powerpoint/2010/main" val="359017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6132427" cy="4846638"/>
          </a:xfrm>
        </p:spPr>
      </p:pic>
    </p:spTree>
    <p:extLst>
      <p:ext uri="{BB962C8B-B14F-4D97-AF65-F5344CB8AC3E}">
        <p14:creationId xmlns:p14="http://schemas.microsoft.com/office/powerpoint/2010/main" val="18510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4" y="1609725"/>
            <a:ext cx="6524512" cy="4846638"/>
          </a:xfrm>
        </p:spPr>
      </p:pic>
    </p:spTree>
    <p:extLst>
      <p:ext uri="{BB962C8B-B14F-4D97-AF65-F5344CB8AC3E}">
        <p14:creationId xmlns:p14="http://schemas.microsoft.com/office/powerpoint/2010/main" val="8931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86" y="1609725"/>
            <a:ext cx="6149828" cy="4846638"/>
          </a:xfrm>
        </p:spPr>
      </p:pic>
    </p:spTree>
    <p:extLst>
      <p:ext uri="{BB962C8B-B14F-4D97-AF65-F5344CB8AC3E}">
        <p14:creationId xmlns:p14="http://schemas.microsoft.com/office/powerpoint/2010/main" val="92399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277" y="1609725"/>
            <a:ext cx="3956846" cy="4846638"/>
          </a:xfrm>
        </p:spPr>
      </p:pic>
    </p:spTree>
    <p:extLst>
      <p:ext uri="{BB962C8B-B14F-4D97-AF65-F5344CB8AC3E}">
        <p14:creationId xmlns:p14="http://schemas.microsoft.com/office/powerpoint/2010/main" val="243986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6" y="1609725"/>
            <a:ext cx="4067788" cy="4846638"/>
          </a:xfrm>
        </p:spPr>
      </p:pic>
    </p:spTree>
    <p:extLst>
      <p:ext uri="{BB962C8B-B14F-4D97-AF65-F5344CB8AC3E}">
        <p14:creationId xmlns:p14="http://schemas.microsoft.com/office/powerpoint/2010/main" val="13920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45" y="1609725"/>
            <a:ext cx="3856510" cy="4846638"/>
          </a:xfrm>
        </p:spPr>
      </p:pic>
    </p:spTree>
    <p:extLst>
      <p:ext uri="{BB962C8B-B14F-4D97-AF65-F5344CB8AC3E}">
        <p14:creationId xmlns:p14="http://schemas.microsoft.com/office/powerpoint/2010/main" val="353458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59" y="1609725"/>
            <a:ext cx="6241082" cy="4846638"/>
          </a:xfrm>
        </p:spPr>
      </p:pic>
    </p:spTree>
    <p:extLst>
      <p:ext uri="{BB962C8B-B14F-4D97-AF65-F5344CB8AC3E}">
        <p14:creationId xmlns:p14="http://schemas.microsoft.com/office/powerpoint/2010/main" val="364433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6455721" cy="4846638"/>
          </a:xfrm>
        </p:spPr>
      </p:pic>
    </p:spTree>
    <p:extLst>
      <p:ext uri="{BB962C8B-B14F-4D97-AF65-F5344CB8AC3E}">
        <p14:creationId xmlns:p14="http://schemas.microsoft.com/office/powerpoint/2010/main" val="3941439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49" y="1609725"/>
            <a:ext cx="4602902" cy="4846638"/>
          </a:xfrm>
        </p:spPr>
      </p:pic>
    </p:spTree>
    <p:extLst>
      <p:ext uri="{BB962C8B-B14F-4D97-AF65-F5344CB8AC3E}">
        <p14:creationId xmlns:p14="http://schemas.microsoft.com/office/powerpoint/2010/main" val="319201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58" y="1609725"/>
            <a:ext cx="3967083" cy="4846638"/>
          </a:xfrm>
        </p:spPr>
      </p:pic>
    </p:spTree>
    <p:extLst>
      <p:ext uri="{BB962C8B-B14F-4D97-AF65-F5344CB8AC3E}">
        <p14:creationId xmlns:p14="http://schemas.microsoft.com/office/powerpoint/2010/main" val="246613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56" y="1609725"/>
            <a:ext cx="5552088" cy="4846638"/>
          </a:xfrm>
        </p:spPr>
      </p:pic>
    </p:spTree>
    <p:extLst>
      <p:ext uri="{BB962C8B-B14F-4D97-AF65-F5344CB8AC3E}">
        <p14:creationId xmlns:p14="http://schemas.microsoft.com/office/powerpoint/2010/main" val="712434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6" y="1609725"/>
            <a:ext cx="6552787" cy="4846638"/>
          </a:xfrm>
        </p:spPr>
      </p:pic>
    </p:spTree>
    <p:extLst>
      <p:ext uri="{BB962C8B-B14F-4D97-AF65-F5344CB8AC3E}">
        <p14:creationId xmlns:p14="http://schemas.microsoft.com/office/powerpoint/2010/main" val="3066557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220957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00808"/>
            <a:ext cx="7488487" cy="4322716"/>
          </a:xfrm>
        </p:spPr>
      </p:pic>
    </p:spTree>
    <p:extLst>
      <p:ext uri="{BB962C8B-B14F-4D97-AF65-F5344CB8AC3E}">
        <p14:creationId xmlns:p14="http://schemas.microsoft.com/office/powerpoint/2010/main" val="316409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239000" cy="4125978"/>
          </a:xfrm>
        </p:spPr>
      </p:pic>
    </p:spTree>
    <p:extLst>
      <p:ext uri="{BB962C8B-B14F-4D97-AF65-F5344CB8AC3E}">
        <p14:creationId xmlns:p14="http://schemas.microsoft.com/office/powerpoint/2010/main" val="373205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834" y="620688"/>
            <a:ext cx="4304414" cy="5112568"/>
          </a:xfrm>
        </p:spPr>
      </p:pic>
    </p:spTree>
    <p:extLst>
      <p:ext uri="{BB962C8B-B14F-4D97-AF65-F5344CB8AC3E}">
        <p14:creationId xmlns:p14="http://schemas.microsoft.com/office/powerpoint/2010/main" val="389420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6536291" cy="4846638"/>
          </a:xfrm>
        </p:spPr>
      </p:pic>
    </p:spTree>
    <p:extLst>
      <p:ext uri="{BB962C8B-B14F-4D97-AF65-F5344CB8AC3E}">
        <p14:creationId xmlns:p14="http://schemas.microsoft.com/office/powerpoint/2010/main" val="34723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209" y="1052736"/>
            <a:ext cx="4120278" cy="5403627"/>
          </a:xfrm>
        </p:spPr>
      </p:pic>
    </p:spTree>
    <p:extLst>
      <p:ext uri="{BB962C8B-B14F-4D97-AF65-F5344CB8AC3E}">
        <p14:creationId xmlns:p14="http://schemas.microsoft.com/office/powerpoint/2010/main" val="157727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6455721" cy="4846638"/>
          </a:xfrm>
        </p:spPr>
      </p:pic>
    </p:spTree>
    <p:extLst>
      <p:ext uri="{BB962C8B-B14F-4D97-AF65-F5344CB8AC3E}">
        <p14:creationId xmlns:p14="http://schemas.microsoft.com/office/powerpoint/2010/main" val="62936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4231048" cy="5502120"/>
          </a:xfrm>
        </p:spPr>
      </p:pic>
    </p:spTree>
    <p:extLst>
      <p:ext uri="{BB962C8B-B14F-4D97-AF65-F5344CB8AC3E}">
        <p14:creationId xmlns:p14="http://schemas.microsoft.com/office/powerpoint/2010/main" val="522913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</Words>
  <Application>Microsoft Office PowerPoint</Application>
  <PresentationFormat>Prikaz na zaslonu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Bogatstvo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Zbornica</dc:creator>
  <cp:lastModifiedBy>Zbornica</cp:lastModifiedBy>
  <cp:revision>1</cp:revision>
  <dcterms:created xsi:type="dcterms:W3CDTF">2022-03-01T10:46:19Z</dcterms:created>
  <dcterms:modified xsi:type="dcterms:W3CDTF">2022-03-01T10:52:06Z</dcterms:modified>
</cp:coreProperties>
</file>