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sldIdLst>
    <p:sldId id="691" r:id="rId2"/>
    <p:sldId id="696" r:id="rId3"/>
    <p:sldId id="701" r:id="rId4"/>
    <p:sldId id="705" r:id="rId5"/>
    <p:sldId id="706" r:id="rId6"/>
    <p:sldId id="707" r:id="rId7"/>
    <p:sldId id="708" r:id="rId8"/>
    <p:sldId id="709" r:id="rId9"/>
    <p:sldId id="710" r:id="rId10"/>
    <p:sldId id="711" r:id="rId11"/>
    <p:sldId id="712" r:id="rId12"/>
    <p:sldId id="713" r:id="rId13"/>
    <p:sldId id="715" r:id="rId14"/>
    <p:sldId id="717" r:id="rId15"/>
    <p:sldId id="716" r:id="rId16"/>
    <p:sldId id="714" r:id="rId17"/>
    <p:sldId id="704" r:id="rId18"/>
    <p:sldId id="703" r:id="rId19"/>
    <p:sldId id="702" r:id="rId20"/>
    <p:sldId id="699" r:id="rId21"/>
    <p:sldId id="700" r:id="rId22"/>
    <p:sldId id="697" r:id="rId23"/>
    <p:sldId id="698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66FF"/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>
      <p:cViewPr>
        <p:scale>
          <a:sx n="75" d="100"/>
          <a:sy n="75" d="100"/>
        </p:scale>
        <p:origin x="-2664" y="-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6-10-09T16:14:01.571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2261,'0'0,"0"-32,0 1,31-1,-31 1,31-32,1 0,-1 32,0-32,1-31,-32 31,31 31,32-62,-32 0,0 63,32-64,0 1,-63 0,62 31,-30-31,-1 31,32 32,-32-64,0 32,1-31,-1 63,0-32,1 0,-1 32,-31-1,31-30,-31 30,32 1,-1-1,-31-31,31 1,1 62,-1-63,-31 31,0 32,0-31,31 0,-31 31,32-32,-32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6-10-09T16:14:06.188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595 2624,'0'-31,"0"-63,0-31,0 32,0-32,31 0,-31-1,32 33,-1-95,0 63,-31 31,32-31,-1 0,32-32,-32 64,0-32,1 63,-1-32,0-31,1 31,-1 32,0-1,-31-31,32 63,-1 0,-31-32,31 63,-31-31,0 0,0 31,0 0,0 31,0 0,0 32,31-1,1 63,-32 1,31 30,0-31,1 30,-1-30,0 1,1 30,30-31,-30 0,-1 0,0 32,1-32,-1-31,0-1,1 33,-1-2,0-31,1-30,-1 31,-31-32,0-30,0 30,31-31,-31 1,32-1,-32 0,31-31,-31 32,0-1,0-31,0 0,0 0,-63 31,32-31,-63 0,31 31,-31-31,-31 0,62 0,-62 0,31 0,-31-62,31 31,0-32,-31 63,-1-63,1-30,31 61,-31 1,62 0,0-32,1 63,30-31,1 31,0 0,31-63,62-30,1 0,-32 62,63-63,63 0,-32 31,-62-31,94 32,-32-1,32-62,-32 63,0-1,32-31,-32 32,0-32,1 31,-64 1,32 31,-62-32,-1 63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6-10-09T16:14:07.795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6-10-09T16:14:08.247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6-10-09T16:14:24.066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2662,'0'-31,"0"31,0-63,0 32,0-1,31 1,1-32,-1 1,0-32,1 31,30-31,1 0,31-31,-31 31,31 31,-31-31,31-31,-63 31,32 0,-1 0,-30 31,30-31,1 31,-32 1,32-1,-32-31,32 31,0 32,-63-63,62 31,-30 1,30-1,-30 32,-1-32,0 0,1 1,30 30,-62 1,0 0,32-1,-32 32,31-31,-31 0,0 31,0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6-10-09T16:14:24.768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4137-1,'0'0,"0"31,0-31,0 63,0-1,0-30,0 62,32-32,-32 32,31 32,-31-33,31 1,-31 94,32 0,-1-31,-31-1,31 1,1-32,-1 0,-31 31,0-30,31-32,-31 0,32-32,-32 1,0 0,0-1,31-62,-31 63,0-32,0-31,0 32,0-1,0-31,0 0,0 0,0 0,0-63,0 63,-63-62,32-1,0 0,-63-31,-94-62,-63-1,-31-31,31 32,-157-94,32-32,63 125,-63-63,0 32,0 1,93 31,95 93,32 0,-1 1,63 30,31 1,1 31,62 0,-32 0,1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6-10-09T16:14:43.628"/>
    </inkml:context>
    <inkml:brush xml:id="br0">
      <inkml:brushProperty name="width" value="0.08819" units="cm"/>
      <inkml:brushProperty name="height" value="0.35278" units="cm"/>
      <inkml:brushProperty name="color" value="#D8D8D8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6-10-09T16:16:15.356"/>
    </inkml:context>
    <inkml:brush xml:id="br0">
      <inkml:brushProperty name="width" value="0.08819" units="cm"/>
      <inkml:brushProperty name="height" value="0.35278" units="cm"/>
      <inkml:brushProperty name="color" value="#F7F7E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B32CA6C-8291-43EB-9FAF-10FF4BADF9D3}" type="datetimeFigureOut">
              <a:rPr lang="sr-Latn-CS"/>
              <a:pPr>
                <a:defRPr/>
              </a:pPr>
              <a:t>14.12.2021.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 smtClean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noProof="0" smtClean="0"/>
              <a:t>Kliknite da biste uredili stilove teksta matrice</a:t>
            </a:r>
          </a:p>
          <a:p>
            <a:pPr lvl="1"/>
            <a:r>
              <a:rPr lang="hr-HR" noProof="0" smtClean="0"/>
              <a:t>Druga razina</a:t>
            </a:r>
          </a:p>
          <a:p>
            <a:pPr lvl="2"/>
            <a:r>
              <a:rPr lang="hr-HR" noProof="0" smtClean="0"/>
              <a:t>Treća razina</a:t>
            </a:r>
          </a:p>
          <a:p>
            <a:pPr lvl="3"/>
            <a:r>
              <a:rPr lang="hr-HR" noProof="0" smtClean="0"/>
              <a:t>Četvrta razina</a:t>
            </a:r>
          </a:p>
          <a:p>
            <a:pPr lvl="4"/>
            <a:r>
              <a:rPr lang="hr-HR" noProof="0" smtClean="0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4C551F3-8217-4B70-8BCE-DF837CA34C1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7617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434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D72C2E-5E14-4451-973E-96542CA30AC8}" type="slidenum">
              <a:rPr lang="hr-HR" smtClean="0"/>
              <a:pPr/>
              <a:t>1</a:t>
            </a:fld>
            <a:endParaRPr lang="hr-H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file:///E:\PowerPointEssentials\Volume4\Animated%20General%203\PPPAni4_Tornado.avi" TargetMode="Externa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PPAni4_Tornado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4191000"/>
            <a:ext cx="5181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9718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22888" y="4222750"/>
            <a:ext cx="3821112" cy="1752600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Agnes Jelačić,pedagoginja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87C5055-2859-474A-AF03-46AD12885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F4F03-69A1-470F-B2D8-6A76A9B9A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5508625" y="109538"/>
            <a:ext cx="1835150" cy="5233987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0" y="109538"/>
            <a:ext cx="5356225" cy="5233987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92D4-53B4-47C4-AE6F-493DC3AC6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slov, tekst i isječak crtež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09538"/>
            <a:ext cx="7343775" cy="61277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660400" y="1228725"/>
            <a:ext cx="3262313" cy="41148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za ClipArt 3"/>
          <p:cNvSpPr>
            <a:spLocks noGrp="1"/>
          </p:cNvSpPr>
          <p:nvPr>
            <p:ph type="clipArt" sz="half" idx="2"/>
          </p:nvPr>
        </p:nvSpPr>
        <p:spPr>
          <a:xfrm>
            <a:off x="4075113" y="1228725"/>
            <a:ext cx="3262312" cy="411480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B6962-4D35-4022-96F9-3F8896E2D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09538"/>
            <a:ext cx="7343775" cy="61277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660400" y="1228725"/>
            <a:ext cx="3262313" cy="41148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075113" y="1228725"/>
            <a:ext cx="3262312" cy="4114800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EFB4F-5C05-4531-8599-E65B14849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0" y="109538"/>
            <a:ext cx="7343775" cy="5233987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3D29-8806-4273-83EF-BED98863F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DF757-D2E5-4A2D-ABC2-A993B93CD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2FE04-71A6-4CDF-B864-34A7BD5C7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60400" y="1228725"/>
            <a:ext cx="326231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075113" y="1228725"/>
            <a:ext cx="32623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EE30E-C0CA-4C43-82D1-FA1BA80DE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17C37-5720-4800-ACAC-5D9E146BA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A91A5-B6C5-4D2A-8180-74451478D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1E9A7-5590-4B51-9D41-DE57EAA16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0E76A-25EF-417E-B103-95944DF4D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93D7F-24BC-4E22-8DD6-ECD6873DC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video" Target="file:///E:\PowerPointEssentials\Volume4\Animated%20General%203\PPPAni4_Tornado_txt.avi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09538"/>
            <a:ext cx="73437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0" y="1228725"/>
            <a:ext cx="66770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CC66FF"/>
                </a:solidFill>
              </a:defRPr>
            </a:lvl1pPr>
          </a:lstStyle>
          <a:p>
            <a:pPr>
              <a:defRPr/>
            </a:pPr>
            <a:r>
              <a:rPr lang="sr-Latn-CS" smtClean="0"/>
              <a:t>ožujak, 2007.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CC66FF"/>
                </a:solidFill>
              </a:defRPr>
            </a:lvl1pPr>
          </a:lstStyle>
          <a:p>
            <a:pPr>
              <a:defRPr/>
            </a:pPr>
            <a:r>
              <a:rPr lang="hr-HR" smtClean="0"/>
              <a:t>Agnes Jelačić,pedagoginja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F9C3078-3FEA-4E85-A000-A327EEEEA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4" name="PPPAni4_Tornado_txt.avi">
            <a:hlinkClick r:id="" action="ppaction://media"/>
          </p:cNvPr>
          <p:cNvPicPr>
            <a:picLocks noRot="1" noChangeAspect="1" noChangeArrowheads="1"/>
          </p:cNvPicPr>
          <p:nvPr>
            <a:videoFile r:link="rId16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7467600" y="0"/>
            <a:ext cx="1676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6.xml"/><Relationship Id="rId18" Type="http://schemas.openxmlformats.org/officeDocument/2006/relationships/image" Target="../media/image12.emf"/><Relationship Id="rId3" Type="http://schemas.openxmlformats.org/officeDocument/2006/relationships/customXml" Target="../ink/ink1.xml"/><Relationship Id="rId7" Type="http://schemas.openxmlformats.org/officeDocument/2006/relationships/image" Target="../media/image7.emf"/><Relationship Id="rId12" Type="http://schemas.openxmlformats.org/officeDocument/2006/relationships/image" Target="../media/image9.emf"/><Relationship Id="rId17" Type="http://schemas.openxmlformats.org/officeDocument/2006/relationships/customXml" Target="../ink/ink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customXml" Target="../ink/ink5.xml"/><Relationship Id="rId5" Type="http://schemas.openxmlformats.org/officeDocument/2006/relationships/image" Target="../media/image6.emf"/><Relationship Id="rId15" Type="http://schemas.openxmlformats.org/officeDocument/2006/relationships/customXml" Target="../ink/ink7.xml"/><Relationship Id="rId10" Type="http://schemas.openxmlformats.org/officeDocument/2006/relationships/customXml" Target="../ink/ink4.xml"/><Relationship Id="rId9" Type="http://schemas.openxmlformats.org/officeDocument/2006/relationships/image" Target="../media/image8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20" y="1988840"/>
            <a:ext cx="7429500" cy="192881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FontTx/>
              <a:buNone/>
              <a:defRPr/>
            </a:pPr>
            <a:r>
              <a:rPr lang="hr-HR" sz="6000" b="1" dirty="0" smtClean="0">
                <a:solidFill>
                  <a:srgbClr val="7030A0"/>
                </a:solidFill>
              </a:rPr>
              <a:t>Mjesec borbe protiv ovisnosti 2021. </a:t>
            </a:r>
            <a:endParaRPr lang="hr-HR" sz="6000" b="1" dirty="0" smtClean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0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34038" y="5824538"/>
              <a:ext cx="406400" cy="814387"/>
            </p14:xfrm>
          </p:contentPart>
        </mc:Choice>
        <mc:Fallback xmlns="">
          <p:pic>
            <p:nvPicPr>
              <p:cNvPr id="1040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18200" y="5760813"/>
                <a:ext cx="438077" cy="941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42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67375" y="5475288"/>
              <a:ext cx="733425" cy="1095375"/>
            </p14:xfrm>
          </p:contentPart>
        </mc:Choice>
        <mc:Fallback xmlns="">
          <p:pic>
            <p:nvPicPr>
              <p:cNvPr id="1042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51533" y="5411574"/>
                <a:ext cx="765110" cy="1222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43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293625" y="57086500"/>
              <a:ext cx="0" cy="0"/>
            </p14:xfrm>
          </p:contentPart>
        </mc:Choice>
        <mc:Fallback xmlns="">
          <p:pic>
            <p:nvPicPr>
              <p:cNvPr id="1043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293625" y="5708650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44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293625" y="57086500"/>
              <a:ext cx="0" cy="0"/>
            </p14:xfrm>
          </p:contentPart>
        </mc:Choice>
        <mc:Fallback xmlns="">
          <p:pic>
            <p:nvPicPr>
              <p:cNvPr id="1044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293625" y="5708650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7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53150" y="5634038"/>
              <a:ext cx="598488" cy="958850"/>
            </p14:xfrm>
          </p:contentPart>
        </mc:Choice>
        <mc:Fallback xmlns="">
          <p:pic>
            <p:nvPicPr>
              <p:cNvPr id="1047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37306" y="5570307"/>
                <a:ext cx="630177" cy="10859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8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92725" y="5661025"/>
              <a:ext cx="1614488" cy="981075"/>
            </p14:xfrm>
          </p:contentPart>
        </mc:Choice>
        <mc:Fallback xmlns="">
          <p:pic>
            <p:nvPicPr>
              <p:cNvPr id="1048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76886" y="5597300"/>
                <a:ext cx="1646166" cy="1108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51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714575" y="63630175"/>
              <a:ext cx="0" cy="0"/>
            </p14:xfrm>
          </p:contentPart>
        </mc:Choice>
        <mc:Fallback xmlns="">
          <p:pic>
            <p:nvPicPr>
              <p:cNvPr id="1051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714575" y="63630175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58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6020275" y="59858275"/>
              <a:ext cx="0" cy="0"/>
            </p14:xfrm>
          </p:contentPart>
        </mc:Choice>
        <mc:Fallback xmlns="">
          <p:pic>
            <p:nvPicPr>
              <p:cNvPr id="1058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6020275" y="59858275"/>
                <a:ext cx="0" cy="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40"/>
            <a:ext cx="2880320" cy="640071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20687"/>
            <a:ext cx="3215028" cy="57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3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2" y="1228725"/>
            <a:ext cx="6268616" cy="4701462"/>
          </a:xfrm>
        </p:spPr>
      </p:pic>
    </p:spTree>
    <p:extLst>
      <p:ext uri="{BB962C8B-B14F-4D97-AF65-F5344CB8AC3E}">
        <p14:creationId xmlns:p14="http://schemas.microsoft.com/office/powerpoint/2010/main" val="2823679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9255"/>
            <a:ext cx="2952328" cy="6203990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6632"/>
            <a:ext cx="3294434" cy="63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94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2" y="1228725"/>
            <a:ext cx="5980584" cy="4485438"/>
          </a:xfrm>
        </p:spPr>
      </p:pic>
    </p:spTree>
    <p:extLst>
      <p:ext uri="{BB962C8B-B14F-4D97-AF65-F5344CB8AC3E}">
        <p14:creationId xmlns:p14="http://schemas.microsoft.com/office/powerpoint/2010/main" val="3673652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534" y="1228725"/>
            <a:ext cx="5922778" cy="479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643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4981"/>
            <a:ext cx="4248472" cy="5664629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016" y="260648"/>
            <a:ext cx="467798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90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80401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965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104456" cy="547260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142" y="332656"/>
            <a:ext cx="2843747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88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3" y="1228725"/>
            <a:ext cx="6052591" cy="4539444"/>
          </a:xfrm>
        </p:spPr>
      </p:pic>
    </p:spTree>
    <p:extLst>
      <p:ext uri="{BB962C8B-B14F-4D97-AF65-F5344CB8AC3E}">
        <p14:creationId xmlns:p14="http://schemas.microsoft.com/office/powerpoint/2010/main" val="2696034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3835870" cy="511256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36218"/>
            <a:ext cx="2942084" cy="65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4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28812"/>
            <a:ext cx="7676331" cy="4236491"/>
          </a:xfrm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buFontTx/>
              <a:buNone/>
              <a:defRPr/>
            </a:pPr>
            <a:r>
              <a:rPr lang="hr-HR" sz="6600" b="1" dirty="0" smtClean="0"/>
              <a:t>Ne želim biti ovisan o </a:t>
            </a:r>
            <a:r>
              <a:rPr lang="hr-HR" sz="6600" b="1" dirty="0"/>
              <a:t>I</a:t>
            </a:r>
            <a:r>
              <a:rPr lang="hr-HR" sz="6600" b="1" dirty="0" smtClean="0"/>
              <a:t>nternetu, volim…</a:t>
            </a:r>
            <a:endParaRPr lang="hr-HR" sz="4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2" y="1228725"/>
            <a:ext cx="6700664" cy="5025498"/>
          </a:xfrm>
        </p:spPr>
      </p:pic>
    </p:spTree>
    <p:extLst>
      <p:ext uri="{BB962C8B-B14F-4D97-AF65-F5344CB8AC3E}">
        <p14:creationId xmlns:p14="http://schemas.microsoft.com/office/powerpoint/2010/main" val="2806416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2" y="1228725"/>
            <a:ext cx="7204720" cy="5403540"/>
          </a:xfrm>
        </p:spPr>
      </p:pic>
    </p:spTree>
    <p:extLst>
      <p:ext uri="{BB962C8B-B14F-4D97-AF65-F5344CB8AC3E}">
        <p14:creationId xmlns:p14="http://schemas.microsoft.com/office/powerpoint/2010/main" val="2382960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3909856" cy="5256584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87524"/>
            <a:ext cx="4305526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31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917335"/>
            <a:ext cx="6677025" cy="273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59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708426" cy="627790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12" y="1124744"/>
            <a:ext cx="265607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1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8864" y="131576"/>
            <a:ext cx="3412522" cy="6983033"/>
          </a:xfrm>
        </p:spPr>
      </p:pic>
    </p:spTree>
    <p:extLst>
      <p:ext uri="{BB962C8B-B14F-4D97-AF65-F5344CB8AC3E}">
        <p14:creationId xmlns:p14="http://schemas.microsoft.com/office/powerpoint/2010/main" val="2807686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7867868" cy="3744416"/>
          </a:xfrm>
        </p:spPr>
      </p:pic>
    </p:spTree>
    <p:extLst>
      <p:ext uri="{BB962C8B-B14F-4D97-AF65-F5344CB8AC3E}">
        <p14:creationId xmlns:p14="http://schemas.microsoft.com/office/powerpoint/2010/main" val="16069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2" y="1228725"/>
            <a:ext cx="6052592" cy="4539444"/>
          </a:xfrm>
        </p:spPr>
      </p:pic>
    </p:spTree>
    <p:extLst>
      <p:ext uri="{BB962C8B-B14F-4D97-AF65-F5344CB8AC3E}">
        <p14:creationId xmlns:p14="http://schemas.microsoft.com/office/powerpoint/2010/main" val="2559868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2" y="1228725"/>
            <a:ext cx="6412632" cy="4809474"/>
          </a:xfrm>
        </p:spPr>
      </p:pic>
    </p:spTree>
    <p:extLst>
      <p:ext uri="{BB962C8B-B14F-4D97-AF65-F5344CB8AC3E}">
        <p14:creationId xmlns:p14="http://schemas.microsoft.com/office/powerpoint/2010/main" val="2403073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35040" y="301464"/>
            <a:ext cx="2892644" cy="6267397"/>
          </a:xfrm>
        </p:spPr>
      </p:pic>
    </p:spTree>
    <p:extLst>
      <p:ext uri="{BB962C8B-B14F-4D97-AF65-F5344CB8AC3E}">
        <p14:creationId xmlns:p14="http://schemas.microsoft.com/office/powerpoint/2010/main" val="3181967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80" y="1228725"/>
            <a:ext cx="5225983" cy="4722740"/>
          </a:xfrm>
        </p:spPr>
      </p:pic>
    </p:spTree>
    <p:extLst>
      <p:ext uri="{BB962C8B-B14F-4D97-AF65-F5344CB8AC3E}">
        <p14:creationId xmlns:p14="http://schemas.microsoft.com/office/powerpoint/2010/main" val="3345704244"/>
      </p:ext>
    </p:extLst>
  </p:cSld>
  <p:clrMapOvr>
    <a:masterClrMapping/>
  </p:clrMapOvr>
</p:sld>
</file>

<file path=ppt/theme/theme1.xml><?xml version="1.0" encoding="utf-8"?>
<a:theme xmlns:a="http://schemas.openxmlformats.org/drawingml/2006/main" name="PPPAni4_tornado">
  <a:themeElements>
    <a:clrScheme name="PPPAni4_tor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Ani4_tor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PPAni4_tor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Ani4_tor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Ani4_tor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Ani4_tor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Ani4_tor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Ani4_tor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Ani4_tor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PPPAni4_tornado</Template>
  <TotalTime>749</TotalTime>
  <Words>16</Words>
  <Application>Microsoft Office PowerPoint</Application>
  <PresentationFormat>Prikaz na zaslonu (4:3)</PresentationFormat>
  <Paragraphs>3</Paragraphs>
  <Slides>23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4" baseType="lpstr">
      <vt:lpstr>PPPAni4_tornado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DMartinic</dc:creator>
  <cp:lastModifiedBy>IRENA</cp:lastModifiedBy>
  <cp:revision>41</cp:revision>
  <dcterms:created xsi:type="dcterms:W3CDTF">2007-01-10T13:33:44Z</dcterms:created>
  <dcterms:modified xsi:type="dcterms:W3CDTF">2021-12-14T11:20:50Z</dcterms:modified>
</cp:coreProperties>
</file>