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3512-FD86-4632-B225-F41EC365896D}" type="datetimeFigureOut">
              <a:rPr lang="hr-HR" smtClean="0"/>
              <a:t>16.5.2017.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2102-6453-4A4D-8C34-C79D41FF05F6}" type="slidenum">
              <a:rPr lang="hr-HR" smtClean="0"/>
              <a:t>‹#›</a:t>
            </a:fld>
            <a:endParaRPr lang="hr-H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3512-FD86-4632-B225-F41EC365896D}" type="datetimeFigureOut">
              <a:rPr lang="hr-HR" smtClean="0"/>
              <a:t>16.5.2017.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2102-6453-4A4D-8C34-C79D41FF05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3512-FD86-4632-B225-F41EC365896D}" type="datetimeFigureOut">
              <a:rPr lang="hr-HR" smtClean="0"/>
              <a:t>16.5.2017.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2102-6453-4A4D-8C34-C79D41FF05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3512-FD86-4632-B225-F41EC365896D}" type="datetimeFigureOut">
              <a:rPr lang="hr-HR" smtClean="0"/>
              <a:t>16.5.2017.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2102-6453-4A4D-8C34-C79D41FF05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3512-FD86-4632-B225-F41EC365896D}" type="datetimeFigureOut">
              <a:rPr lang="hr-HR" smtClean="0"/>
              <a:t>16.5.2017.</a:t>
            </a:fld>
            <a:endParaRPr lang="hr-H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2102-6453-4A4D-8C34-C79D41FF05F6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3512-FD86-4632-B225-F41EC365896D}" type="datetimeFigureOut">
              <a:rPr lang="hr-HR" smtClean="0"/>
              <a:t>16.5.2017.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2102-6453-4A4D-8C34-C79D41FF05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3512-FD86-4632-B225-F41EC365896D}" type="datetimeFigureOut">
              <a:rPr lang="hr-HR" smtClean="0"/>
              <a:t>16.5.2017.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2102-6453-4A4D-8C34-C79D41FF05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3512-FD86-4632-B225-F41EC365896D}" type="datetimeFigureOut">
              <a:rPr lang="hr-HR" smtClean="0"/>
              <a:t>16.5.2017.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2102-6453-4A4D-8C34-C79D41FF05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3512-FD86-4632-B225-F41EC365896D}" type="datetimeFigureOut">
              <a:rPr lang="hr-HR" smtClean="0"/>
              <a:t>16.5.2017.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2102-6453-4A4D-8C34-C79D41FF05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3512-FD86-4632-B225-F41EC365896D}" type="datetimeFigureOut">
              <a:rPr lang="hr-HR" smtClean="0"/>
              <a:t>16.5.2017.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2102-6453-4A4D-8C34-C79D41FF05F6}" type="slidenum">
              <a:rPr lang="hr-HR" smtClean="0"/>
              <a:t>‹#›</a:t>
            </a:fld>
            <a:endParaRPr lang="hr-H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3512-FD86-4632-B225-F41EC365896D}" type="datetimeFigureOut">
              <a:rPr lang="hr-HR" smtClean="0"/>
              <a:t>16.5.2017.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2102-6453-4A4D-8C34-C79D41FF05F6}" type="slidenum">
              <a:rPr lang="hr-HR" smtClean="0"/>
              <a:t>‹#›</a:t>
            </a:fld>
            <a:endParaRPr lang="hr-H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F883512-FD86-4632-B225-F41EC365896D}" type="datetimeFigureOut">
              <a:rPr lang="hr-HR" smtClean="0"/>
              <a:t>16.5.2017.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F422102-6453-4A4D-8C34-C79D41FF05F6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Međimurje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6248">
            <a:off x="4761571" y="1118144"/>
            <a:ext cx="3744416" cy="2265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41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Napravila:Petra </a:t>
            </a:r>
            <a:r>
              <a:rPr lang="hr-HR" dirty="0" err="1" smtClean="0"/>
              <a:t>Kerman</a:t>
            </a:r>
            <a:r>
              <a:rPr lang="hr-HR" dirty="0" smtClean="0"/>
              <a:t>,7.a</a:t>
            </a:r>
            <a:endParaRPr lang="hr-HR" dirty="0"/>
          </a:p>
        </p:txBody>
      </p:sp>
      <p:sp>
        <p:nvSpPr>
          <p:cNvPr id="4" name="Nasmiješeno lice 3"/>
          <p:cNvSpPr/>
          <p:nvPr/>
        </p:nvSpPr>
        <p:spPr>
          <a:xfrm>
            <a:off x="5220072" y="2564904"/>
            <a:ext cx="2160240" cy="21602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Srce 4"/>
          <p:cNvSpPr/>
          <p:nvPr/>
        </p:nvSpPr>
        <p:spPr>
          <a:xfrm>
            <a:off x="6228184" y="5085184"/>
            <a:ext cx="360040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42">
            <a:off x="539552" y="1124744"/>
            <a:ext cx="3686909" cy="2156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18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Osnovno o Međimurju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i</a:t>
            </a:r>
            <a:r>
              <a:rPr lang="hr-HR" dirty="0" smtClean="0"/>
              <a:t>zmeđu rijeka Mure i Drave</a:t>
            </a:r>
          </a:p>
          <a:p>
            <a:r>
              <a:rPr lang="hr-HR" dirty="0"/>
              <a:t>p</a:t>
            </a:r>
            <a:r>
              <a:rPr lang="hr-HR" dirty="0" smtClean="0"/>
              <a:t>odijeljena na 3 veća grada(Čakovec,Mursko Središće i Prelog) i 22 općine</a:t>
            </a:r>
          </a:p>
          <a:p>
            <a:r>
              <a:rPr lang="hr-HR" dirty="0"/>
              <a:t>n</a:t>
            </a:r>
            <a:r>
              <a:rPr lang="hr-HR" dirty="0" smtClean="0"/>
              <a:t>ajgušće naseljeni dio Hrvatske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403860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niOkvir 6"/>
          <p:cNvSpPr txBox="1"/>
          <p:nvPr/>
        </p:nvSpPr>
        <p:spPr>
          <a:xfrm>
            <a:off x="4721866" y="551723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Stari grad Čakovec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255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Najveći gradovi:Čakovec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sjedište Međimurske županije,sastoji se od 14 naselja(</a:t>
            </a:r>
            <a:r>
              <a:rPr lang="hr-HR" dirty="0" err="1" smtClean="0"/>
              <a:t>Ivanovec</a:t>
            </a:r>
            <a:r>
              <a:rPr lang="hr-HR" dirty="0" smtClean="0"/>
              <a:t> ,</a:t>
            </a:r>
            <a:r>
              <a:rPr lang="hr-HR" dirty="0" err="1" smtClean="0"/>
              <a:t>Krištanovec</a:t>
            </a:r>
            <a:r>
              <a:rPr lang="hr-HR" dirty="0" smtClean="0"/>
              <a:t> ,</a:t>
            </a:r>
            <a:r>
              <a:rPr lang="hr-HR" dirty="0" err="1" smtClean="0"/>
              <a:t>Mačkovec</a:t>
            </a:r>
            <a:r>
              <a:rPr lang="hr-HR" dirty="0" smtClean="0"/>
              <a:t> ,</a:t>
            </a:r>
            <a:r>
              <a:rPr lang="hr-HR" dirty="0" err="1" smtClean="0"/>
              <a:t>Mihovljan</a:t>
            </a:r>
            <a:r>
              <a:rPr lang="hr-HR" dirty="0" smtClean="0"/>
              <a:t>…)</a:t>
            </a:r>
          </a:p>
          <a:p>
            <a:r>
              <a:rPr lang="hr-HR" dirty="0" smtClean="0"/>
              <a:t>Stari grad-simbol grada</a:t>
            </a:r>
          </a:p>
          <a:p>
            <a:r>
              <a:rPr lang="hr-HR" dirty="0" smtClean="0"/>
              <a:t>7 kvartova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0"/>
            <a:ext cx="403860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311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Mursko Središće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54" y="1844824"/>
            <a:ext cx="3344091" cy="338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sastoji se od 5 naselja(</a:t>
            </a:r>
            <a:r>
              <a:rPr lang="hr-HR" dirty="0" err="1" smtClean="0"/>
              <a:t>Hlapičina</a:t>
            </a:r>
            <a:r>
              <a:rPr lang="hr-HR" dirty="0" smtClean="0"/>
              <a:t> ,</a:t>
            </a:r>
            <a:r>
              <a:rPr lang="hr-HR" dirty="0" err="1" smtClean="0"/>
              <a:t>Križovec</a:t>
            </a:r>
            <a:r>
              <a:rPr lang="hr-HR" dirty="0" smtClean="0"/>
              <a:t> ,Mursko Središće , </a:t>
            </a:r>
            <a:r>
              <a:rPr lang="hr-HR" dirty="0" err="1" smtClean="0"/>
              <a:t>Štrukovec</a:t>
            </a:r>
            <a:r>
              <a:rPr lang="hr-HR" dirty="0" smtClean="0"/>
              <a:t> i </a:t>
            </a:r>
            <a:r>
              <a:rPr lang="hr-HR" dirty="0" err="1" smtClean="0"/>
              <a:t>Peklenica</a:t>
            </a:r>
            <a:r>
              <a:rPr lang="hr-HR" dirty="0" smtClean="0"/>
              <a:t> )</a:t>
            </a:r>
          </a:p>
          <a:p>
            <a:r>
              <a:rPr lang="hr-HR" dirty="0"/>
              <a:t>n</a:t>
            </a:r>
            <a:r>
              <a:rPr lang="hr-HR" dirty="0" smtClean="0"/>
              <a:t>ajsjeverniji grad u Republici Hrvatskoj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513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Prelog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0848"/>
            <a:ext cx="403860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s</a:t>
            </a:r>
            <a:r>
              <a:rPr lang="hr-HR" dirty="0" smtClean="0"/>
              <a:t>astoji se od 8 naselja(</a:t>
            </a:r>
            <a:r>
              <a:rPr lang="hr-HR" dirty="0" err="1" smtClean="0"/>
              <a:t>Draškovec</a:t>
            </a:r>
            <a:r>
              <a:rPr lang="hr-HR" dirty="0" smtClean="0"/>
              <a:t>,Otok,Prelog…</a:t>
            </a:r>
          </a:p>
          <a:p>
            <a:r>
              <a:rPr lang="hr-HR" dirty="0"/>
              <a:t>s</a:t>
            </a:r>
            <a:r>
              <a:rPr lang="hr-HR" dirty="0" smtClean="0"/>
              <a:t> prigradskim naseljima ima 7.781 stanovnika</a:t>
            </a:r>
          </a:p>
          <a:p>
            <a:endParaRPr lang="hr-HR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77072"/>
            <a:ext cx="3108949" cy="21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96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Prirodna bogatstva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Hidroelektrične centrale na Dravi</a:t>
            </a:r>
          </a:p>
          <a:p>
            <a:r>
              <a:rPr lang="hr-HR" dirty="0" smtClean="0"/>
              <a:t>Zemni plin i nafta u </a:t>
            </a:r>
            <a:r>
              <a:rPr lang="hr-HR" dirty="0" err="1" smtClean="0"/>
              <a:t>Peklenici</a:t>
            </a:r>
            <a:r>
              <a:rPr lang="hr-HR" dirty="0" smtClean="0"/>
              <a:t> </a:t>
            </a:r>
            <a:r>
              <a:rPr lang="hr-HR" dirty="0" err="1" smtClean="0"/>
              <a:t>Selnici</a:t>
            </a:r>
            <a:endParaRPr lang="hr-HR" dirty="0" smtClean="0"/>
          </a:p>
          <a:p>
            <a:r>
              <a:rPr lang="hr-HR" dirty="0" smtClean="0"/>
              <a:t>Nalazišta ugljena kod Murskog Središća…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4788024" y="57332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Hidrocentrala Dubrava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154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Znamenitosti Međimurja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Muzej Međimurja</a:t>
            </a:r>
          </a:p>
          <a:p>
            <a:r>
              <a:rPr lang="hr-HR" dirty="0" smtClean="0"/>
              <a:t>Čakovec</a:t>
            </a:r>
          </a:p>
          <a:p>
            <a:r>
              <a:rPr lang="hr-HR" dirty="0" smtClean="0"/>
              <a:t>Spomenik Nikoli Zrinskom</a:t>
            </a:r>
          </a:p>
          <a:p>
            <a:r>
              <a:rPr lang="hr-HR" dirty="0" smtClean="0"/>
              <a:t>Perivoj Zrinskih</a:t>
            </a:r>
          </a:p>
          <a:p>
            <a:r>
              <a:rPr lang="hr-HR" dirty="0" smtClean="0"/>
              <a:t>Dvorac </a:t>
            </a:r>
            <a:r>
              <a:rPr lang="hr-HR" dirty="0" err="1" smtClean="0"/>
              <a:t>Feštetić</a:t>
            </a:r>
            <a:r>
              <a:rPr lang="hr-HR" dirty="0" smtClean="0"/>
              <a:t> u </a:t>
            </a:r>
            <a:r>
              <a:rPr lang="hr-HR" dirty="0" err="1" smtClean="0"/>
              <a:t>Pribislavcu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88840"/>
            <a:ext cx="3456384" cy="3044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5076056" y="54452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Dvorac </a:t>
            </a:r>
            <a:r>
              <a:rPr lang="hr-HR" dirty="0" err="1" smtClean="0"/>
              <a:t>Feštetić</a:t>
            </a:r>
            <a:r>
              <a:rPr lang="hr-HR" dirty="0" smtClean="0"/>
              <a:t> u </a:t>
            </a:r>
            <a:r>
              <a:rPr lang="hr-HR" dirty="0" err="1" smtClean="0"/>
              <a:t>Pribislavcu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19744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Zastava i grb Međimurja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17646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21088"/>
            <a:ext cx="1847850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niOkvir 7"/>
          <p:cNvSpPr txBox="1"/>
          <p:nvPr/>
        </p:nvSpPr>
        <p:spPr>
          <a:xfrm>
            <a:off x="5244651" y="2731844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Neslužbeni grb međimurskog kraja je ptica grlica i cvijet ljubičica</a:t>
            </a:r>
            <a:endParaRPr lang="hr-HR" sz="2800" dirty="0"/>
          </a:p>
        </p:txBody>
      </p:sp>
      <p:sp>
        <p:nvSpPr>
          <p:cNvPr id="9" name="Nasmiješeno lice 8"/>
          <p:cNvSpPr/>
          <p:nvPr/>
        </p:nvSpPr>
        <p:spPr>
          <a:xfrm>
            <a:off x="8028384" y="836712"/>
            <a:ext cx="648072" cy="5760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049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Općina Sveti Juraj na </a:t>
            </a:r>
            <a:r>
              <a:rPr lang="hr-HR" dirty="0" err="1" smtClean="0"/>
              <a:t>Bregu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5,279 stanovnika</a:t>
            </a:r>
          </a:p>
          <a:p>
            <a:r>
              <a:rPr lang="hr-HR" dirty="0" err="1" smtClean="0"/>
              <a:t>Lopatinec</a:t>
            </a:r>
            <a:r>
              <a:rPr lang="hr-HR" dirty="0" smtClean="0"/>
              <a:t>-sjedište općine</a:t>
            </a:r>
          </a:p>
          <a:p>
            <a:r>
              <a:rPr lang="hr-HR" dirty="0" smtClean="0"/>
              <a:t>U sastavu općine je 9 naselja(</a:t>
            </a:r>
            <a:r>
              <a:rPr lang="hr-HR" dirty="0" err="1" smtClean="0"/>
              <a:t>Brezje</a:t>
            </a:r>
            <a:r>
              <a:rPr lang="hr-HR" dirty="0" smtClean="0"/>
              <a:t>,</a:t>
            </a:r>
            <a:r>
              <a:rPr lang="hr-HR" dirty="0" err="1" smtClean="0"/>
              <a:t>Dragoslavec</a:t>
            </a:r>
            <a:r>
              <a:rPr lang="hr-HR" dirty="0" smtClean="0"/>
              <a:t>,</a:t>
            </a:r>
            <a:r>
              <a:rPr lang="hr-HR" dirty="0" err="1" smtClean="0"/>
              <a:t>Frkanovec</a:t>
            </a:r>
            <a:r>
              <a:rPr lang="hr-HR" dirty="0" smtClean="0"/>
              <a:t>)</a:t>
            </a:r>
          </a:p>
          <a:p>
            <a:r>
              <a:rPr lang="hr-HR" dirty="0" smtClean="0"/>
              <a:t>Sveti Juraj</a:t>
            </a:r>
          </a:p>
          <a:p>
            <a:r>
              <a:rPr lang="hr-HR" dirty="0" smtClean="0"/>
              <a:t>Spomenik prirode:</a:t>
            </a:r>
            <a:r>
              <a:rPr lang="hr-HR" dirty="0" err="1" smtClean="0"/>
              <a:t>Bedekovićeve</a:t>
            </a:r>
            <a:r>
              <a:rPr lang="hr-HR" dirty="0" smtClean="0"/>
              <a:t> grabe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403860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502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amnati krov">
  <a:themeElements>
    <a:clrScheme name="Slamnati krov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amnati krov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75</TotalTime>
  <Words>160</Words>
  <Application>Microsoft Office PowerPoint</Application>
  <PresentationFormat>Prikaz na zaslonu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Slamnati krov</vt:lpstr>
      <vt:lpstr>Međimurje</vt:lpstr>
      <vt:lpstr>Osnovno o Međimurju</vt:lpstr>
      <vt:lpstr>Najveći gradovi:Čakovec</vt:lpstr>
      <vt:lpstr>Mursko Središće</vt:lpstr>
      <vt:lpstr>Prelog</vt:lpstr>
      <vt:lpstr>Prirodna bogatstva</vt:lpstr>
      <vt:lpstr>Znamenitosti Međimurja</vt:lpstr>
      <vt:lpstr>Zastava i grb Međimurja</vt:lpstr>
      <vt:lpstr>Općina Sveti Juraj na Bregu</vt:lpstr>
      <vt:lpstr>Napravila:Petra Kerman,7.a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Međimurje</dc:title>
  <dc:creator>Admin</dc:creator>
  <cp:lastModifiedBy>Maja</cp:lastModifiedBy>
  <cp:revision>8</cp:revision>
  <dcterms:created xsi:type="dcterms:W3CDTF">2017-05-02T11:20:24Z</dcterms:created>
  <dcterms:modified xsi:type="dcterms:W3CDTF">2017-05-16T11:40:15Z</dcterms:modified>
</cp:coreProperties>
</file>