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1DB"/>
    <a:srgbClr val="236673"/>
    <a:srgbClr val="F9DD29"/>
    <a:srgbClr val="C7362D"/>
    <a:srgbClr val="FD971D"/>
    <a:srgbClr val="A31F26"/>
    <a:srgbClr val="E8B03E"/>
    <a:srgbClr val="DC9027"/>
    <a:srgbClr val="91BACF"/>
    <a:srgbClr val="F26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9DD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2366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62B1D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30" name="Picture 29" descr="A picture containing icon&#10;&#10;Description automatically generated">
            <a:extLst>
              <a:ext uri="{FF2B5EF4-FFF2-40B4-BE49-F238E27FC236}">
                <a16:creationId xmlns:a16="http://schemas.microsoft.com/office/drawing/2014/main" id="{2270711A-6EA4-4661-AE01-9682BB4C48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024" y="395421"/>
            <a:ext cx="3903951" cy="35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23667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26B08D3-7A19-421C-9351-24C3769EF5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125" y="266355"/>
            <a:ext cx="890808" cy="800436"/>
          </a:xfrm>
          <a:prstGeom prst="rect">
            <a:avLst/>
          </a:prstGeom>
        </p:spPr>
      </p:pic>
      <p:pic>
        <p:nvPicPr>
          <p:cNvPr id="16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253449FE-406E-417F-8D08-D25513F5DD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6" r="10016" b="19276"/>
          <a:stretch/>
        </p:blipFill>
        <p:spPr>
          <a:xfrm>
            <a:off x="11092953" y="248047"/>
            <a:ext cx="867388" cy="827980"/>
          </a:xfrm>
          <a:prstGeom prst="rect">
            <a:avLst/>
          </a:prstGeom>
        </p:spPr>
      </p:pic>
      <p:pic>
        <p:nvPicPr>
          <p:cNvPr id="17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521DC1A2-8710-4ED6-99AB-E076A01FCE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7" b="2090"/>
          <a:stretch/>
        </p:blipFill>
        <p:spPr>
          <a:xfrm>
            <a:off x="4861056" y="6426034"/>
            <a:ext cx="2469885" cy="36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23667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5E462F-8742-4831-A2E4-5EAFCAF62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125" y="266355"/>
            <a:ext cx="890808" cy="800436"/>
          </a:xfrm>
          <a:prstGeom prst="rect">
            <a:avLst/>
          </a:prstGeom>
        </p:spPr>
      </p:pic>
      <p:pic>
        <p:nvPicPr>
          <p:cNvPr id="18" name="Picture 17" descr="A picture containing icon&#10;&#10;Description automatically generated">
            <a:extLst>
              <a:ext uri="{FF2B5EF4-FFF2-40B4-BE49-F238E27FC236}">
                <a16:creationId xmlns:a16="http://schemas.microsoft.com/office/drawing/2014/main" id="{F99BE116-C2A0-4814-B501-4210D0A0E5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7" b="2090"/>
          <a:stretch/>
        </p:blipFill>
        <p:spPr>
          <a:xfrm>
            <a:off x="4861056" y="6426034"/>
            <a:ext cx="2469885" cy="368141"/>
          </a:xfrm>
          <a:prstGeom prst="rect">
            <a:avLst/>
          </a:prstGeom>
        </p:spPr>
      </p:pic>
      <p:pic>
        <p:nvPicPr>
          <p:cNvPr id="19" name="Picture 18" descr="A picture containing icon&#10;&#10;Description automatically generated">
            <a:extLst>
              <a:ext uri="{FF2B5EF4-FFF2-40B4-BE49-F238E27FC236}">
                <a16:creationId xmlns:a16="http://schemas.microsoft.com/office/drawing/2014/main" id="{E06E20D6-29FA-4D61-9B55-3E605FF0B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6" r="10016" b="19276"/>
          <a:stretch/>
        </p:blipFill>
        <p:spPr>
          <a:xfrm>
            <a:off x="11092953" y="248047"/>
            <a:ext cx="867388" cy="82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62B1D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EAA609-FC89-4024-A91E-34CF9B8775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26724" y="0"/>
            <a:ext cx="5963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62B1D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683C65-1D81-4079-A535-F7D5D82A13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5" y="0"/>
            <a:ext cx="5963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CEEC99A1-A901-4A0A-85E2-698E4EB752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7" b="2090"/>
          <a:stretch/>
        </p:blipFill>
        <p:spPr>
          <a:xfrm>
            <a:off x="-24986" y="6426034"/>
            <a:ext cx="2469885" cy="36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3.8.2021.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315" y="4454435"/>
            <a:ext cx="9144000" cy="907988"/>
          </a:xfrm>
        </p:spPr>
        <p:txBody>
          <a:bodyPr/>
          <a:lstStyle/>
          <a:p>
            <a:r>
              <a:rPr lang="hr-HR" dirty="0" smtClean="0"/>
              <a:t>Kornjačina grafika 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7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08092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Napravi program koji će nacrtati niz od 4 kvadrata duljine stranice n koristeći ugniježđenu petlju.  </a:t>
            </a:r>
            <a:endParaRPr lang="hr-HR" dirty="0"/>
          </a:p>
        </p:txBody>
      </p:sp>
      <p:grpSp>
        <p:nvGrpSpPr>
          <p:cNvPr id="9" name="Grupa 8"/>
          <p:cNvGrpSpPr/>
          <p:nvPr/>
        </p:nvGrpSpPr>
        <p:grpSpPr>
          <a:xfrm>
            <a:off x="838199" y="3109315"/>
            <a:ext cx="10155603" cy="2092790"/>
            <a:chOff x="838199" y="3109315"/>
            <a:chExt cx="10155603" cy="2092790"/>
          </a:xfrm>
        </p:grpSpPr>
        <p:sp>
          <p:nvSpPr>
            <p:cNvPr id="8" name="Pravokutnik 7"/>
            <p:cNvSpPr/>
            <p:nvPr/>
          </p:nvSpPr>
          <p:spPr>
            <a:xfrm>
              <a:off x="838199" y="3109315"/>
              <a:ext cx="227555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Grafički zaslon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7668" y="3833527"/>
              <a:ext cx="4877254" cy="7743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" name="Slika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87490" y="3703959"/>
              <a:ext cx="4406312" cy="14981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258259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29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Prisjetimo se…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40"/>
            <a:ext cx="10515600" cy="2371132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 5. razredu naučili smo crtati u programskom jeziku Python. Crtali smo jednostavne geometrijske likove poput pravokutnika, kvadrata, trokuta te pravilnih mnogokuta…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Naredba za crtanje u programskom jeziku Python: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0224" y="2771911"/>
            <a:ext cx="1933575" cy="30384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364" y="4278907"/>
            <a:ext cx="5405933" cy="5020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Prisjetimo se…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41808" y="3392964"/>
            <a:ext cx="2466705" cy="124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Koristili smo i </a:t>
            </a:r>
            <a:r>
              <a:rPr lang="hr-HR" b="1" dirty="0" smtClean="0"/>
              <a:t>for</a:t>
            </a:r>
            <a:r>
              <a:rPr lang="hr-HR" dirty="0" smtClean="0"/>
              <a:t> petlju…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/>
          <a:srcRect b="2837"/>
          <a:stretch/>
        </p:blipFill>
        <p:spPr>
          <a:xfrm>
            <a:off x="3346267" y="1776548"/>
            <a:ext cx="8716992" cy="406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Još malo for petlje…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737" y="1619522"/>
            <a:ext cx="8540524" cy="441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Pravilo crtanja niza likova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263239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Kod crtanja niza likova možemo uočiti i jednostavno pravilo: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Nacrtaj lik</a:t>
            </a:r>
          </a:p>
          <a:p>
            <a:r>
              <a:rPr lang="hr-HR" dirty="0" smtClean="0"/>
              <a:t>Pomakni olovku</a:t>
            </a:r>
          </a:p>
          <a:p>
            <a:r>
              <a:rPr lang="hr-HR" dirty="0" smtClean="0"/>
              <a:t>Ponavljaj te radnje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17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Ugniježđena petlja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378355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Uporaba petlje unutar neke druge petlje naziva se </a:t>
            </a:r>
            <a:r>
              <a:rPr lang="hr-HR" b="1" dirty="0" smtClean="0"/>
              <a:t>ugniježđena petlja</a:t>
            </a:r>
            <a:r>
              <a:rPr lang="hr-HR" dirty="0" smtClean="0"/>
              <a:t>. Unutarnja petlja izvrši sva ponavljanja za svaku vrijednost indeksa vanjske petlje.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181" y="3442066"/>
            <a:ext cx="88677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4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08092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Napravi program koji će nacrtati niz od 3 kvadrata duljine stranice 100 koristeći ugniježđenu petlju.  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838199" y="2762797"/>
            <a:ext cx="4094924" cy="3128551"/>
            <a:chOff x="838199" y="2971803"/>
            <a:chExt cx="4094924" cy="3128551"/>
          </a:xfrm>
        </p:grpSpPr>
        <p:sp>
          <p:nvSpPr>
            <p:cNvPr id="4" name="Pravokutnik 3"/>
            <p:cNvSpPr/>
            <p:nvPr/>
          </p:nvSpPr>
          <p:spPr>
            <a:xfrm>
              <a:off x="838199" y="2971803"/>
              <a:ext cx="293029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Računalni program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697" y="3709986"/>
              <a:ext cx="3987426" cy="239036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9" name="Grupa 8"/>
          <p:cNvGrpSpPr/>
          <p:nvPr/>
        </p:nvGrpSpPr>
        <p:grpSpPr>
          <a:xfrm>
            <a:off x="6622868" y="2769331"/>
            <a:ext cx="4021874" cy="2560315"/>
            <a:chOff x="6622868" y="2769331"/>
            <a:chExt cx="4021874" cy="2560315"/>
          </a:xfrm>
        </p:grpSpPr>
        <p:pic>
          <p:nvPicPr>
            <p:cNvPr id="7" name="Slika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22868" y="3783738"/>
              <a:ext cx="4021874" cy="1545908"/>
            </a:xfrm>
            <a:prstGeom prst="rect">
              <a:avLst/>
            </a:prstGeom>
          </p:spPr>
        </p:pic>
        <p:sp>
          <p:nvSpPr>
            <p:cNvPr id="8" name="Pravokutnik 7"/>
            <p:cNvSpPr/>
            <p:nvPr/>
          </p:nvSpPr>
          <p:spPr>
            <a:xfrm>
              <a:off x="6622868" y="2769331"/>
              <a:ext cx="227555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Grafički zaslon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2099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08092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Dopunite prethodni program tako da kvadrati budu poredani dijagonalno u desnu stranu kao na grafičkom zaslonu.  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1763485" y="3853898"/>
            <a:ext cx="22755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Grafički zaslon</a:t>
            </a:r>
            <a:endParaRPr lang="hr-H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076" y="2685125"/>
            <a:ext cx="36290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9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08092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Napravi program koji će nacrtati niz od n trokuta duljine stranice 50 koristeći ugniježđenu petlju.  </a:t>
            </a:r>
            <a:endParaRPr lang="hr-HR" dirty="0"/>
          </a:p>
        </p:txBody>
      </p:sp>
      <p:grpSp>
        <p:nvGrpSpPr>
          <p:cNvPr id="12" name="Grupa 11"/>
          <p:cNvGrpSpPr/>
          <p:nvPr/>
        </p:nvGrpSpPr>
        <p:grpSpPr>
          <a:xfrm>
            <a:off x="838199" y="2762797"/>
            <a:ext cx="5137242" cy="2793711"/>
            <a:chOff x="838199" y="2762797"/>
            <a:chExt cx="5137242" cy="2793711"/>
          </a:xfrm>
        </p:grpSpPr>
        <p:sp>
          <p:nvSpPr>
            <p:cNvPr id="4" name="Pravokutnik 3"/>
            <p:cNvSpPr/>
            <p:nvPr/>
          </p:nvSpPr>
          <p:spPr>
            <a:xfrm>
              <a:off x="838199" y="2762797"/>
              <a:ext cx="293029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Računalni program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11" name="Slika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5291" y="3527683"/>
              <a:ext cx="5010150" cy="20288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15" name="Grupa 14"/>
          <p:cNvGrpSpPr/>
          <p:nvPr/>
        </p:nvGrpSpPr>
        <p:grpSpPr>
          <a:xfrm>
            <a:off x="7302137" y="2710193"/>
            <a:ext cx="3566160" cy="2846315"/>
            <a:chOff x="7302137" y="2710193"/>
            <a:chExt cx="3566160" cy="2846315"/>
          </a:xfrm>
        </p:grpSpPr>
        <p:sp>
          <p:nvSpPr>
            <p:cNvPr id="8" name="Pravokutnik 7"/>
            <p:cNvSpPr/>
            <p:nvPr/>
          </p:nvSpPr>
          <p:spPr>
            <a:xfrm>
              <a:off x="7302137" y="2710193"/>
              <a:ext cx="227555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Grafički zaslon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13" name="Slika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00465" y="4494909"/>
              <a:ext cx="3170451" cy="106159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4" name="Slika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00465" y="3519328"/>
              <a:ext cx="3467832" cy="6294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9195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186</Words>
  <Application>Microsoft Office PowerPoint</Application>
  <PresentationFormat>Široki zaslon</PresentationFormat>
  <Paragraphs>30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Kornjačina grafika 1</vt:lpstr>
      <vt:lpstr>Prisjetimo se…</vt:lpstr>
      <vt:lpstr>Prisjetimo se…</vt:lpstr>
      <vt:lpstr>Još malo for petlje…</vt:lpstr>
      <vt:lpstr>Pravilo crtanja niza likova</vt:lpstr>
      <vt:lpstr>Ugniježđena petlja</vt:lpstr>
      <vt:lpstr>PRIMJER 1</vt:lpstr>
      <vt:lpstr>ZADATAK 1</vt:lpstr>
      <vt:lpstr>PRIMJER 2</vt:lpstr>
      <vt:lpstr>ZADATAK 2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Admin</cp:lastModifiedBy>
  <cp:revision>17</cp:revision>
  <dcterms:created xsi:type="dcterms:W3CDTF">2021-04-08T02:08:44Z</dcterms:created>
  <dcterms:modified xsi:type="dcterms:W3CDTF">2021-08-03T12:18:03Z</dcterms:modified>
</cp:coreProperties>
</file>